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dd12925ca4b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b18320a9a4f05"/>
  </p:sldMasterIdLst>
  <p:sldIdLst>
    <p:sldId xmlns:r="http://schemas.openxmlformats.org/officeDocument/2006/relationships" id="256" r:id="Rfccf0b7dbeff4074"/>
    <p:sldId xmlns:r="http://schemas.openxmlformats.org/officeDocument/2006/relationships" id="257" r:id="R35fb991528684f95"/>
    <p:sldId xmlns:r="http://schemas.openxmlformats.org/officeDocument/2006/relationships" id="258" r:id="Rf26964eef71a4a6e"/>
    <p:sldId xmlns:r="http://schemas.openxmlformats.org/officeDocument/2006/relationships" id="259" r:id="R41d56797bc2d48ab"/>
    <p:sldId xmlns:r="http://schemas.openxmlformats.org/officeDocument/2006/relationships" id="260" r:id="R1e7d5a64331f4803"/>
    <p:sldId xmlns:r="http://schemas.openxmlformats.org/officeDocument/2006/relationships" id="261" r:id="Ra6fb060f2ba34f57"/>
    <p:sldId xmlns:r="http://schemas.openxmlformats.org/officeDocument/2006/relationships" id="262" r:id="Rc5380d4b47ad43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b18320a9a4f05" /><Relationship Type="http://schemas.openxmlformats.org/officeDocument/2006/relationships/slide" Target="/ppt/slides/slide1.xml" Id="Rfccf0b7dbeff4074" /><Relationship Type="http://schemas.openxmlformats.org/officeDocument/2006/relationships/slide" Target="/ppt/slides/slide2.xml" Id="R35fb991528684f95" /><Relationship Type="http://schemas.openxmlformats.org/officeDocument/2006/relationships/slide" Target="/ppt/slides/slide3.xml" Id="Rf26964eef71a4a6e" /><Relationship Type="http://schemas.openxmlformats.org/officeDocument/2006/relationships/slide" Target="/ppt/slides/slide4.xml" Id="R41d56797bc2d48ab" /><Relationship Type="http://schemas.openxmlformats.org/officeDocument/2006/relationships/slide" Target="/ppt/slides/slide5.xml" Id="R1e7d5a64331f4803" /><Relationship Type="http://schemas.openxmlformats.org/officeDocument/2006/relationships/slide" Target="/ppt/slides/slide6.xml" Id="Ra6fb060f2ba34f57" /><Relationship Type="http://schemas.openxmlformats.org/officeDocument/2006/relationships/slide" Target="/ppt/slides/slide7.xml" Id="Rc5380d4b47ad43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48a051a5d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770b6752e43b3" /><Relationship Type="http://schemas.openxmlformats.org/officeDocument/2006/relationships/theme" Target="/ppt/slideMasters/theme/theme1.xml" Id="Rd6c4189c6bc846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770b6752e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24025433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2e6ed642e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b2d5758634d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83b4aa6d947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d4521c6c646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2ef8d5b1e4c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5aed463c7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RB PRODUCTIONS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 PRODUCTIONS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ØHRLING LISE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Skogroveien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RB PRODUCTIONS</a:t>
            </a:r>
          </a:p>
        </p:txBody>
      </p:sp>
    </p:spTree>
  </p:cSld>
  <p:clrMapOvr>
    <a:masterClrMapping xmlns:a="http://schemas.openxmlformats.org/drawingml/2006/main"/>
  </p:clrMapOvr>
</p:sld>
</file>