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a0e1deba74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d856c286314f6f"/>
  </p:sldMasterIdLst>
  <p:sldIdLst>
    <p:sldId xmlns:r="http://schemas.openxmlformats.org/officeDocument/2006/relationships" id="256" r:id="R6bcd6a9c562f4ab9"/>
    <p:sldId xmlns:r="http://schemas.openxmlformats.org/officeDocument/2006/relationships" id="257" r:id="R572b4ceaff67461f"/>
    <p:sldId xmlns:r="http://schemas.openxmlformats.org/officeDocument/2006/relationships" id="258" r:id="Re4bb78476c2146c5"/>
    <p:sldId xmlns:r="http://schemas.openxmlformats.org/officeDocument/2006/relationships" id="259" r:id="Rf57ff86d2748452f"/>
    <p:sldId xmlns:r="http://schemas.openxmlformats.org/officeDocument/2006/relationships" id="260" r:id="Rcee48214b269441e"/>
    <p:sldId xmlns:r="http://schemas.openxmlformats.org/officeDocument/2006/relationships" id="261" r:id="R92f207d90f9d4eac"/>
    <p:sldId xmlns:r="http://schemas.openxmlformats.org/officeDocument/2006/relationships" id="262" r:id="R6a24f19cd6cd48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d856c286314f6f" /><Relationship Type="http://schemas.openxmlformats.org/officeDocument/2006/relationships/slide" Target="/ppt/slides/slide1.xml" Id="R6bcd6a9c562f4ab9" /><Relationship Type="http://schemas.openxmlformats.org/officeDocument/2006/relationships/slide" Target="/ppt/slides/slide2.xml" Id="R572b4ceaff67461f" /><Relationship Type="http://schemas.openxmlformats.org/officeDocument/2006/relationships/slide" Target="/ppt/slides/slide3.xml" Id="Re4bb78476c2146c5" /><Relationship Type="http://schemas.openxmlformats.org/officeDocument/2006/relationships/slide" Target="/ppt/slides/slide4.xml" Id="Rf57ff86d2748452f" /><Relationship Type="http://schemas.openxmlformats.org/officeDocument/2006/relationships/slide" Target="/ppt/slides/slide5.xml" Id="Rcee48214b269441e" /><Relationship Type="http://schemas.openxmlformats.org/officeDocument/2006/relationships/slide" Target="/ppt/slides/slide6.xml" Id="R92f207d90f9d4eac" /><Relationship Type="http://schemas.openxmlformats.org/officeDocument/2006/relationships/slide" Target="/ppt/slides/slide7.xml" Id="R6a24f19cd6cd48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44ae9f598543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d1fa47133484f" /><Relationship Type="http://schemas.openxmlformats.org/officeDocument/2006/relationships/theme" Target="/ppt/slideMasters/theme/theme1.xml" Id="Rb69d8325515f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ad1fa4713348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66d652121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fd7b0396944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89b694f5b47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a3d2c5d05944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f27281c35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093bd49b7544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345961d13047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