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512abc940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25713084014205"/>
  </p:sldMasterIdLst>
  <p:sldIdLst>
    <p:sldId xmlns:r="http://schemas.openxmlformats.org/officeDocument/2006/relationships" id="256" r:id="Rc7a57acec78d46fc"/>
    <p:sldId xmlns:r="http://schemas.openxmlformats.org/officeDocument/2006/relationships" id="257" r:id="R08935ab2d4c94b54"/>
    <p:sldId xmlns:r="http://schemas.openxmlformats.org/officeDocument/2006/relationships" id="258" r:id="R5d039e76d98545de"/>
    <p:sldId xmlns:r="http://schemas.openxmlformats.org/officeDocument/2006/relationships" id="259" r:id="R22b616e7133946cc"/>
    <p:sldId xmlns:r="http://schemas.openxmlformats.org/officeDocument/2006/relationships" id="260" r:id="R8c040f92849f4491"/>
    <p:sldId xmlns:r="http://schemas.openxmlformats.org/officeDocument/2006/relationships" id="261" r:id="R78b4253ba84f4c21"/>
    <p:sldId xmlns:r="http://schemas.openxmlformats.org/officeDocument/2006/relationships" id="262" r:id="Ra2b0b96b9961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5713084014205" /><Relationship Type="http://schemas.openxmlformats.org/officeDocument/2006/relationships/slide" Target="/ppt/slides/slide1.xml" Id="Rc7a57acec78d46fc" /><Relationship Type="http://schemas.openxmlformats.org/officeDocument/2006/relationships/slide" Target="/ppt/slides/slide2.xml" Id="R08935ab2d4c94b54" /><Relationship Type="http://schemas.openxmlformats.org/officeDocument/2006/relationships/slide" Target="/ppt/slides/slide3.xml" Id="R5d039e76d98545de" /><Relationship Type="http://schemas.openxmlformats.org/officeDocument/2006/relationships/slide" Target="/ppt/slides/slide4.xml" Id="R22b616e7133946cc" /><Relationship Type="http://schemas.openxmlformats.org/officeDocument/2006/relationships/slide" Target="/ppt/slides/slide5.xml" Id="R8c040f92849f4491" /><Relationship Type="http://schemas.openxmlformats.org/officeDocument/2006/relationships/slide" Target="/ppt/slides/slide6.xml" Id="R78b4253ba84f4c21" /><Relationship Type="http://schemas.openxmlformats.org/officeDocument/2006/relationships/slide" Target="/ppt/slides/slide7.xml" Id="Ra2b0b96b9961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96ed11966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61683718741d0" /><Relationship Type="http://schemas.openxmlformats.org/officeDocument/2006/relationships/theme" Target="/ppt/slideMasters/theme/theme1.xml" Id="R37ef33e51a08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2616837187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50d1b10b54c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95964a110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cc0050cc1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d3558c94a43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f8241dec8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28005e9648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eca9a50d7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MAKEITUP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MAKEITUP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419 711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614 545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KARI ANNE JORTVEIT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VEGARD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Egelandsaa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920 714 749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MAKEITUP AS</a:t>
            </a:r>
          </a:p>
        </p:txBody>
      </p:sp>
    </p:spTree>
  </p:cSld>
  <p:clrMapOvr>
    <a:masterClrMapping xmlns:a="http://schemas.openxmlformats.org/drawingml/2006/main"/>
  </p:clrMapOvr>
</p:sld>
</file>