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9ee9e1d2d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16e2b95e547ae"/>
  </p:sldMasterIdLst>
  <p:sldIdLst>
    <p:sldId xmlns:r="http://schemas.openxmlformats.org/officeDocument/2006/relationships" id="256" r:id="R689d74562e214b53"/>
    <p:sldId xmlns:r="http://schemas.openxmlformats.org/officeDocument/2006/relationships" id="257" r:id="R126f90c3f0144d72"/>
    <p:sldId xmlns:r="http://schemas.openxmlformats.org/officeDocument/2006/relationships" id="258" r:id="R740836824cb74e38"/>
    <p:sldId xmlns:r="http://schemas.openxmlformats.org/officeDocument/2006/relationships" id="259" r:id="Rfe153a51223b44df"/>
    <p:sldId xmlns:r="http://schemas.openxmlformats.org/officeDocument/2006/relationships" id="260" r:id="Rc7db17f8b97d4c90"/>
    <p:sldId xmlns:r="http://schemas.openxmlformats.org/officeDocument/2006/relationships" id="261" r:id="R072f7217adc0434e"/>
    <p:sldId xmlns:r="http://schemas.openxmlformats.org/officeDocument/2006/relationships" id="262" r:id="R193356d15360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16e2b95e547ae" /><Relationship Type="http://schemas.openxmlformats.org/officeDocument/2006/relationships/slide" Target="/ppt/slides/slide1.xml" Id="R689d74562e214b53" /><Relationship Type="http://schemas.openxmlformats.org/officeDocument/2006/relationships/slide" Target="/ppt/slides/slide2.xml" Id="R126f90c3f0144d72" /><Relationship Type="http://schemas.openxmlformats.org/officeDocument/2006/relationships/slide" Target="/ppt/slides/slide3.xml" Id="R740836824cb74e38" /><Relationship Type="http://schemas.openxmlformats.org/officeDocument/2006/relationships/slide" Target="/ppt/slides/slide4.xml" Id="Rfe153a51223b44df" /><Relationship Type="http://schemas.openxmlformats.org/officeDocument/2006/relationships/slide" Target="/ppt/slides/slide5.xml" Id="Rc7db17f8b97d4c90" /><Relationship Type="http://schemas.openxmlformats.org/officeDocument/2006/relationships/slide" Target="/ppt/slides/slide6.xml" Id="R072f7217adc0434e" /><Relationship Type="http://schemas.openxmlformats.org/officeDocument/2006/relationships/slide" Target="/ppt/slides/slide7.xml" Id="R193356d15360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825b15d48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11f0aec0445c3" /><Relationship Type="http://schemas.openxmlformats.org/officeDocument/2006/relationships/theme" Target="/ppt/slideMasters/theme/theme1.xml" Id="Rd0f304c0f8e1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11f0aec04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d7e046be5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95021cb6444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b4b5d35e548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51245a6744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c9d606e9a4f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70beb29ae44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cab79ef36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