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51d626591504e4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dfe7e906f93450d"/>
  </p:sldMasterIdLst>
  <p:sldIdLst>
    <p:sldId xmlns:r="http://schemas.openxmlformats.org/officeDocument/2006/relationships" id="256" r:id="R6b65b14075b34892"/>
    <p:sldId xmlns:r="http://schemas.openxmlformats.org/officeDocument/2006/relationships" id="257" r:id="R8d8c40b08f9f44b6"/>
    <p:sldId xmlns:r="http://schemas.openxmlformats.org/officeDocument/2006/relationships" id="258" r:id="R9553b55c98754ba9"/>
    <p:sldId xmlns:r="http://schemas.openxmlformats.org/officeDocument/2006/relationships" id="259" r:id="Rb862e7b055724a71"/>
    <p:sldId xmlns:r="http://schemas.openxmlformats.org/officeDocument/2006/relationships" id="260" r:id="R90ec8440126f444e"/>
    <p:sldId xmlns:r="http://schemas.openxmlformats.org/officeDocument/2006/relationships" id="261" r:id="R6ffb79e87fdd40f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dfe7e906f93450d" /><Relationship Type="http://schemas.openxmlformats.org/officeDocument/2006/relationships/slide" Target="/ppt/slides/slide1.xml" Id="R6b65b14075b34892" /><Relationship Type="http://schemas.openxmlformats.org/officeDocument/2006/relationships/slide" Target="/ppt/slides/slide2.xml" Id="R8d8c40b08f9f44b6" /><Relationship Type="http://schemas.openxmlformats.org/officeDocument/2006/relationships/slide" Target="/ppt/slides/slide3.xml" Id="R9553b55c98754ba9" /><Relationship Type="http://schemas.openxmlformats.org/officeDocument/2006/relationships/slide" Target="/ppt/slides/slide4.xml" Id="Rb862e7b055724a71" /><Relationship Type="http://schemas.openxmlformats.org/officeDocument/2006/relationships/slide" Target="/ppt/slides/slide5.xml" Id="R90ec8440126f444e" /><Relationship Type="http://schemas.openxmlformats.org/officeDocument/2006/relationships/slide" Target="/ppt/slides/slide6.xml" Id="R6ffb79e87fdd40f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58f9a90f9d9408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67cbbacba7434c" /><Relationship Type="http://schemas.openxmlformats.org/officeDocument/2006/relationships/theme" Target="/ppt/slideMasters/theme/theme1.xml" Id="Rcd530676335c427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b67cbbacba7434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146622050e46d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4820b5fe9f427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9f0037261b4db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06bd200e284f1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7b183002a840a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c87f3357f94c0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KAFFEKOPP1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KAFFEKOPP1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KAFFEKOPP1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KAFFEKOPP1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KAFFEKOPP1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KAFFEKOPP1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KAFFEKOPP1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920 769 713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KAFFEKOPP1 AS</a:t>
            </a:r>
          </a:p>
        </p:txBody>
      </p:sp>
    </p:spTree>
  </p:cSld>
  <p:clrMapOvr>
    <a:masterClrMapping xmlns:a="http://schemas.openxmlformats.org/drawingml/2006/main"/>
  </p:clrMapOvr>
</p:sld>
</file>