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b1598421e145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dde64a5bec4a92"/>
  </p:sldMasterIdLst>
  <p:sldIdLst>
    <p:sldId xmlns:r="http://schemas.openxmlformats.org/officeDocument/2006/relationships" id="256" r:id="R6ed49989fac34a57"/>
    <p:sldId xmlns:r="http://schemas.openxmlformats.org/officeDocument/2006/relationships" id="257" r:id="Rb531d9cfca014019"/>
    <p:sldId xmlns:r="http://schemas.openxmlformats.org/officeDocument/2006/relationships" id="258" r:id="R0bf63b01a9ab450e"/>
    <p:sldId xmlns:r="http://schemas.openxmlformats.org/officeDocument/2006/relationships" id="259" r:id="R0fd593b2a26145f8"/>
    <p:sldId xmlns:r="http://schemas.openxmlformats.org/officeDocument/2006/relationships" id="260" r:id="R42aaf1948e7e47b4"/>
    <p:sldId xmlns:r="http://schemas.openxmlformats.org/officeDocument/2006/relationships" id="261" r:id="Re693062ad9ee4e25"/>
    <p:sldId xmlns:r="http://schemas.openxmlformats.org/officeDocument/2006/relationships" id="262" r:id="Rbb6dce83495f40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de64a5bec4a92" /><Relationship Type="http://schemas.openxmlformats.org/officeDocument/2006/relationships/slide" Target="/ppt/slides/slide1.xml" Id="R6ed49989fac34a57" /><Relationship Type="http://schemas.openxmlformats.org/officeDocument/2006/relationships/slide" Target="/ppt/slides/slide2.xml" Id="Rb531d9cfca014019" /><Relationship Type="http://schemas.openxmlformats.org/officeDocument/2006/relationships/slide" Target="/ppt/slides/slide3.xml" Id="R0bf63b01a9ab450e" /><Relationship Type="http://schemas.openxmlformats.org/officeDocument/2006/relationships/slide" Target="/ppt/slides/slide4.xml" Id="R0fd593b2a26145f8" /><Relationship Type="http://schemas.openxmlformats.org/officeDocument/2006/relationships/slide" Target="/ppt/slides/slide5.xml" Id="R42aaf1948e7e47b4" /><Relationship Type="http://schemas.openxmlformats.org/officeDocument/2006/relationships/slide" Target="/ppt/slides/slide6.xml" Id="Re693062ad9ee4e25" /><Relationship Type="http://schemas.openxmlformats.org/officeDocument/2006/relationships/slide" Target="/ppt/slides/slide7.xml" Id="Rbb6dce83495f40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d3d07b16894f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942d9b1de4dbd" /><Relationship Type="http://schemas.openxmlformats.org/officeDocument/2006/relationships/theme" Target="/ppt/slideMasters/theme/theme1.xml" Id="R0ef9b9bd26a04b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7942d9b1de4d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509550fe843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dc491bd304e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12496d71249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802598b9141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be0eefa344f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c686db76449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f495866914e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STOREMYRA 231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BRYNJULFSEN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