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fe131304644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6216b8f144180"/>
  </p:sldMasterIdLst>
  <p:sldIdLst>
    <p:sldId xmlns:r="http://schemas.openxmlformats.org/officeDocument/2006/relationships" id="256" r:id="R4d51ad214d60433e"/>
    <p:sldId xmlns:r="http://schemas.openxmlformats.org/officeDocument/2006/relationships" id="257" r:id="Rf8252d5f792949a3"/>
    <p:sldId xmlns:r="http://schemas.openxmlformats.org/officeDocument/2006/relationships" id="258" r:id="Rf043a283988a4ad6"/>
    <p:sldId xmlns:r="http://schemas.openxmlformats.org/officeDocument/2006/relationships" id="259" r:id="Rc683a3430da64f57"/>
    <p:sldId xmlns:r="http://schemas.openxmlformats.org/officeDocument/2006/relationships" id="260" r:id="Rdb3d8e1508f041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6216b8f144180" /><Relationship Type="http://schemas.openxmlformats.org/officeDocument/2006/relationships/slide" Target="/ppt/slides/slide1.xml" Id="R4d51ad214d60433e" /><Relationship Type="http://schemas.openxmlformats.org/officeDocument/2006/relationships/slide" Target="/ppt/slides/slide2.xml" Id="Rf8252d5f792949a3" /><Relationship Type="http://schemas.openxmlformats.org/officeDocument/2006/relationships/slide" Target="/ppt/slides/slide3.xml" Id="Rf043a283988a4ad6" /><Relationship Type="http://schemas.openxmlformats.org/officeDocument/2006/relationships/slide" Target="/ppt/slides/slide4.xml" Id="Rc683a3430da64f57" /><Relationship Type="http://schemas.openxmlformats.org/officeDocument/2006/relationships/slide" Target="/ppt/slides/slide5.xml" Id="Rdb3d8e1508f041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fe39bf874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5e72953374267" /><Relationship Type="http://schemas.openxmlformats.org/officeDocument/2006/relationships/theme" Target="/ppt/slideMasters/theme/theme1.xml" Id="R85fcdee8a449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5e729533742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45e68af0b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fea503dc7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651d48259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7cd1e6c3e46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3115050394c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