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47bac7ca6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516d762b4c4fec"/>
  </p:sldMasterIdLst>
  <p:sldIdLst>
    <p:sldId xmlns:r="http://schemas.openxmlformats.org/officeDocument/2006/relationships" id="256" r:id="R369f945b232e4a38"/>
    <p:sldId xmlns:r="http://schemas.openxmlformats.org/officeDocument/2006/relationships" id="257" r:id="Ra79ebfd858d34925"/>
    <p:sldId xmlns:r="http://schemas.openxmlformats.org/officeDocument/2006/relationships" id="258" r:id="R3a9ac916802a440c"/>
    <p:sldId xmlns:r="http://schemas.openxmlformats.org/officeDocument/2006/relationships" id="259" r:id="R0f008741afa84d1b"/>
    <p:sldId xmlns:r="http://schemas.openxmlformats.org/officeDocument/2006/relationships" id="260" r:id="R3d5c84a70f1b48df"/>
    <p:sldId xmlns:r="http://schemas.openxmlformats.org/officeDocument/2006/relationships" id="261" r:id="Rda6c628037924396"/>
    <p:sldId xmlns:r="http://schemas.openxmlformats.org/officeDocument/2006/relationships" id="262" r:id="R70a3d3a47cc044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16d762b4c4fec" /><Relationship Type="http://schemas.openxmlformats.org/officeDocument/2006/relationships/slide" Target="/ppt/slides/slide1.xml" Id="R369f945b232e4a38" /><Relationship Type="http://schemas.openxmlformats.org/officeDocument/2006/relationships/slide" Target="/ppt/slides/slide2.xml" Id="Ra79ebfd858d34925" /><Relationship Type="http://schemas.openxmlformats.org/officeDocument/2006/relationships/slide" Target="/ppt/slides/slide3.xml" Id="R3a9ac916802a440c" /><Relationship Type="http://schemas.openxmlformats.org/officeDocument/2006/relationships/slide" Target="/ppt/slides/slide4.xml" Id="R0f008741afa84d1b" /><Relationship Type="http://schemas.openxmlformats.org/officeDocument/2006/relationships/slide" Target="/ppt/slides/slide5.xml" Id="R3d5c84a70f1b48df" /><Relationship Type="http://schemas.openxmlformats.org/officeDocument/2006/relationships/slide" Target="/ppt/slides/slide6.xml" Id="Rda6c628037924396" /><Relationship Type="http://schemas.openxmlformats.org/officeDocument/2006/relationships/slide" Target="/ppt/slides/slide7.xml" Id="R70a3d3a47cc044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e860fa53c4c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6d1d7ce1f40a0" /><Relationship Type="http://schemas.openxmlformats.org/officeDocument/2006/relationships/theme" Target="/ppt/slideMasters/theme/theme1.xml" Id="Raef15b2de84041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6d1d7ce1f40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773b9c4c744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41853026c42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be746968440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eefe10a6047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8e8c8fa3242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e9588bd5b46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abd5b1afe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EIENDOM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STIG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920 842 739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