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1e1a27a1a4c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1298660ce42f4"/>
  </p:sldMasterIdLst>
  <p:sldIdLst>
    <p:sldId xmlns:r="http://schemas.openxmlformats.org/officeDocument/2006/relationships" id="256" r:id="Rc75642395c534911"/>
    <p:sldId xmlns:r="http://schemas.openxmlformats.org/officeDocument/2006/relationships" id="257" r:id="Rfd075038263949a4"/>
    <p:sldId xmlns:r="http://schemas.openxmlformats.org/officeDocument/2006/relationships" id="258" r:id="R068cace359ed4db5"/>
    <p:sldId xmlns:r="http://schemas.openxmlformats.org/officeDocument/2006/relationships" id="259" r:id="R8d4751be5c414117"/>
    <p:sldId xmlns:r="http://schemas.openxmlformats.org/officeDocument/2006/relationships" id="260" r:id="R7bbc278f8c1049b8"/>
    <p:sldId xmlns:r="http://schemas.openxmlformats.org/officeDocument/2006/relationships" id="261" r:id="R0b474603aa974d4b"/>
    <p:sldId xmlns:r="http://schemas.openxmlformats.org/officeDocument/2006/relationships" id="262" r:id="R071addbfa2bd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1298660ce42f4" /><Relationship Type="http://schemas.openxmlformats.org/officeDocument/2006/relationships/slide" Target="/ppt/slides/slide1.xml" Id="Rc75642395c534911" /><Relationship Type="http://schemas.openxmlformats.org/officeDocument/2006/relationships/slide" Target="/ppt/slides/slide2.xml" Id="Rfd075038263949a4" /><Relationship Type="http://schemas.openxmlformats.org/officeDocument/2006/relationships/slide" Target="/ppt/slides/slide3.xml" Id="R068cace359ed4db5" /><Relationship Type="http://schemas.openxmlformats.org/officeDocument/2006/relationships/slide" Target="/ppt/slides/slide4.xml" Id="R8d4751be5c414117" /><Relationship Type="http://schemas.openxmlformats.org/officeDocument/2006/relationships/slide" Target="/ppt/slides/slide5.xml" Id="R7bbc278f8c1049b8" /><Relationship Type="http://schemas.openxmlformats.org/officeDocument/2006/relationships/slide" Target="/ppt/slides/slide6.xml" Id="R0b474603aa974d4b" /><Relationship Type="http://schemas.openxmlformats.org/officeDocument/2006/relationships/slide" Target="/ppt/slides/slide7.xml" Id="R071addbfa2bd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78990d78c48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8f19caf64fb5" /><Relationship Type="http://schemas.openxmlformats.org/officeDocument/2006/relationships/theme" Target="/ppt/slideMasters/theme/theme1.xml" Id="Rfd9802177ca0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78f19caf6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dcd5b2130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c117b690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ee2695f724e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2bfcb418546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910e5eff49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85a37fc3f49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a69a7372a46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SØNVISEN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SØNVISEN HOLDING II AS ble etablert [år] og holder til i Tverrelvdalen.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KRS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 HOLDING OG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HERMOD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Sønvismoen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9537 Tverrelvdalen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920 876 005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