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a27088312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138d9448f412a"/>
  </p:sldMasterIdLst>
  <p:sldIdLst>
    <p:sldId xmlns:r="http://schemas.openxmlformats.org/officeDocument/2006/relationships" id="256" r:id="R1c1e26793aba4d14"/>
    <p:sldId xmlns:r="http://schemas.openxmlformats.org/officeDocument/2006/relationships" id="257" r:id="R3e5a74e1745d4a22"/>
    <p:sldId xmlns:r="http://schemas.openxmlformats.org/officeDocument/2006/relationships" id="258" r:id="R3fc6427a245f459b"/>
    <p:sldId xmlns:r="http://schemas.openxmlformats.org/officeDocument/2006/relationships" id="259" r:id="R0fe9692317394817"/>
    <p:sldId xmlns:r="http://schemas.openxmlformats.org/officeDocument/2006/relationships" id="260" r:id="R66ead84975884578"/>
    <p:sldId xmlns:r="http://schemas.openxmlformats.org/officeDocument/2006/relationships" id="261" r:id="Re076d83491e0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138d9448f412a" /><Relationship Type="http://schemas.openxmlformats.org/officeDocument/2006/relationships/slide" Target="/ppt/slides/slide1.xml" Id="R1c1e26793aba4d14" /><Relationship Type="http://schemas.openxmlformats.org/officeDocument/2006/relationships/slide" Target="/ppt/slides/slide2.xml" Id="R3e5a74e1745d4a22" /><Relationship Type="http://schemas.openxmlformats.org/officeDocument/2006/relationships/slide" Target="/ppt/slides/slide3.xml" Id="R3fc6427a245f459b" /><Relationship Type="http://schemas.openxmlformats.org/officeDocument/2006/relationships/slide" Target="/ppt/slides/slide4.xml" Id="R0fe9692317394817" /><Relationship Type="http://schemas.openxmlformats.org/officeDocument/2006/relationships/slide" Target="/ppt/slides/slide5.xml" Id="R66ead84975884578" /><Relationship Type="http://schemas.openxmlformats.org/officeDocument/2006/relationships/slide" Target="/ppt/slides/slide6.xml" Id="Re076d83491e0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42033856d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edca172449e4" /><Relationship Type="http://schemas.openxmlformats.org/officeDocument/2006/relationships/theme" Target="/ppt/slideMasters/theme/theme1.xml" Id="R6b1468f171c2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1edca1724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2a804396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0e3413dd7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9f940b34f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d7ed063a6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a4a60c70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0b58e7f03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