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f217f1ff7141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1db432fed1490b"/>
  </p:sldMasterIdLst>
  <p:sldIdLst>
    <p:sldId xmlns:r="http://schemas.openxmlformats.org/officeDocument/2006/relationships" id="256" r:id="R39723d9f4a7c4ef0"/>
    <p:sldId xmlns:r="http://schemas.openxmlformats.org/officeDocument/2006/relationships" id="257" r:id="Rf72a59c9741e468b"/>
    <p:sldId xmlns:r="http://schemas.openxmlformats.org/officeDocument/2006/relationships" id="258" r:id="R16da442cd2c84762"/>
    <p:sldId xmlns:r="http://schemas.openxmlformats.org/officeDocument/2006/relationships" id="259" r:id="Rdd9d7aef54f5477b"/>
    <p:sldId xmlns:r="http://schemas.openxmlformats.org/officeDocument/2006/relationships" id="260" r:id="R6e3d09f501c04cb2"/>
    <p:sldId xmlns:r="http://schemas.openxmlformats.org/officeDocument/2006/relationships" id="261" r:id="R8c02ff4894194754"/>
    <p:sldId xmlns:r="http://schemas.openxmlformats.org/officeDocument/2006/relationships" id="262" r:id="Re8e8b9af89be4e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1db432fed1490b" /><Relationship Type="http://schemas.openxmlformats.org/officeDocument/2006/relationships/slide" Target="/ppt/slides/slide1.xml" Id="R39723d9f4a7c4ef0" /><Relationship Type="http://schemas.openxmlformats.org/officeDocument/2006/relationships/slide" Target="/ppt/slides/slide2.xml" Id="Rf72a59c9741e468b" /><Relationship Type="http://schemas.openxmlformats.org/officeDocument/2006/relationships/slide" Target="/ppt/slides/slide3.xml" Id="R16da442cd2c84762" /><Relationship Type="http://schemas.openxmlformats.org/officeDocument/2006/relationships/slide" Target="/ppt/slides/slide4.xml" Id="Rdd9d7aef54f5477b" /><Relationship Type="http://schemas.openxmlformats.org/officeDocument/2006/relationships/slide" Target="/ppt/slides/slide5.xml" Id="R6e3d09f501c04cb2" /><Relationship Type="http://schemas.openxmlformats.org/officeDocument/2006/relationships/slide" Target="/ppt/slides/slide6.xml" Id="R8c02ff4894194754" /><Relationship Type="http://schemas.openxmlformats.org/officeDocument/2006/relationships/slide" Target="/ppt/slides/slide7.xml" Id="Re8e8b9af89be4e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2c789d9b4247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75e5f9ba440db" /><Relationship Type="http://schemas.openxmlformats.org/officeDocument/2006/relationships/theme" Target="/ppt/slideMasters/theme/theme1.xml" Id="Rce156bcf584b4a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875e5f9ba440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27564e4ac4c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95527e7954b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920807b9343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d19f3271644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fd86b86f04c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4a009469e4d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31a2a2a044c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LSPRINT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LSPRINT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LSPRINT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LSPRINT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LSPRINT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LSPRINT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824 462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1 662 358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1 666 821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LSPRINT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STOKKELAND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LSPRINT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Torvmyrveien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920 956 513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LSPRINT HOLDING AS</a:t>
            </a:r>
          </a:p>
        </p:txBody>
      </p:sp>
    </p:spTree>
  </p:cSld>
  <p:clrMapOvr>
    <a:masterClrMapping xmlns:a="http://schemas.openxmlformats.org/drawingml/2006/main"/>
  </p:clrMapOvr>
</p:sld>
</file>