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4117515233c411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dd5486b384a438e"/>
  </p:sldMasterIdLst>
  <p:sldIdLst>
    <p:sldId xmlns:r="http://schemas.openxmlformats.org/officeDocument/2006/relationships" id="256" r:id="R89351ffb492848d1"/>
    <p:sldId xmlns:r="http://schemas.openxmlformats.org/officeDocument/2006/relationships" id="257" r:id="Rf99c198499e14347"/>
    <p:sldId xmlns:r="http://schemas.openxmlformats.org/officeDocument/2006/relationships" id="258" r:id="R6a6f36044eb34528"/>
    <p:sldId xmlns:r="http://schemas.openxmlformats.org/officeDocument/2006/relationships" id="259" r:id="R61d48ad5551f4955"/>
    <p:sldId xmlns:r="http://schemas.openxmlformats.org/officeDocument/2006/relationships" id="260" r:id="R8b04de24fb474422"/>
    <p:sldId xmlns:r="http://schemas.openxmlformats.org/officeDocument/2006/relationships" id="261" r:id="R55dd73d14bb647e5"/>
    <p:sldId xmlns:r="http://schemas.openxmlformats.org/officeDocument/2006/relationships" id="262" r:id="Rdee2cf48c03945e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d5486b384a438e" /><Relationship Type="http://schemas.openxmlformats.org/officeDocument/2006/relationships/slide" Target="/ppt/slides/slide1.xml" Id="R89351ffb492848d1" /><Relationship Type="http://schemas.openxmlformats.org/officeDocument/2006/relationships/slide" Target="/ppt/slides/slide2.xml" Id="Rf99c198499e14347" /><Relationship Type="http://schemas.openxmlformats.org/officeDocument/2006/relationships/slide" Target="/ppt/slides/slide3.xml" Id="R6a6f36044eb34528" /><Relationship Type="http://schemas.openxmlformats.org/officeDocument/2006/relationships/slide" Target="/ppt/slides/slide4.xml" Id="R61d48ad5551f4955" /><Relationship Type="http://schemas.openxmlformats.org/officeDocument/2006/relationships/slide" Target="/ppt/slides/slide5.xml" Id="R8b04de24fb474422" /><Relationship Type="http://schemas.openxmlformats.org/officeDocument/2006/relationships/slide" Target="/ppt/slides/slide6.xml" Id="R55dd73d14bb647e5" /><Relationship Type="http://schemas.openxmlformats.org/officeDocument/2006/relationships/slide" Target="/ppt/slides/slide7.xml" Id="Rdee2cf48c03945e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9da6af0dd045c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16e1eafdcc4eb5" /><Relationship Type="http://schemas.openxmlformats.org/officeDocument/2006/relationships/theme" Target="/ppt/slideMasters/theme/theme1.xml" Id="R418091d09e0d409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516e1eafdcc4eb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e92e5b367a472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d331bcf8be48f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03b34c654e4f6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a670f1973f4ee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9e57d36750405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8b294f5ac0407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9c6612ef1343f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KAKKEN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KAKKEN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−99 646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−8 910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332 711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347 737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 JOHAN STANDAL  –  93,8 %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JOAKIM NICOLAI STRØMODDEN STANDAL  –  3,1 %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RASMUS ANDREAS STRØMODDEN STANDAL  –  3,1 %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Voksenkollveien 7A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0791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kajosta@icloud.com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920 972 756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KAKKEN AS</a:t>
            </a:r>
          </a:p>
        </p:txBody>
      </p:sp>
    </p:spTree>
  </p:cSld>
  <p:clrMapOvr>
    <a:masterClrMapping xmlns:a="http://schemas.openxmlformats.org/drawingml/2006/main"/>
  </p:clrMapOvr>
</p:sld>
</file>