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703dcf22b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a39b8c93d4530"/>
  </p:sldMasterIdLst>
  <p:sldIdLst>
    <p:sldId xmlns:r="http://schemas.openxmlformats.org/officeDocument/2006/relationships" id="256" r:id="R4deb95ed9cf04518"/>
    <p:sldId xmlns:r="http://schemas.openxmlformats.org/officeDocument/2006/relationships" id="257" r:id="R3815b14eccfa4805"/>
    <p:sldId xmlns:r="http://schemas.openxmlformats.org/officeDocument/2006/relationships" id="258" r:id="Rf98ab019a0e74f09"/>
    <p:sldId xmlns:r="http://schemas.openxmlformats.org/officeDocument/2006/relationships" id="259" r:id="R345c39850f6b4283"/>
    <p:sldId xmlns:r="http://schemas.openxmlformats.org/officeDocument/2006/relationships" id="260" r:id="Rc1a9ee8271e04996"/>
    <p:sldId xmlns:r="http://schemas.openxmlformats.org/officeDocument/2006/relationships" id="261" r:id="R1f7a7065c13c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a39b8c93d4530" /><Relationship Type="http://schemas.openxmlformats.org/officeDocument/2006/relationships/slide" Target="/ppt/slides/slide1.xml" Id="R4deb95ed9cf04518" /><Relationship Type="http://schemas.openxmlformats.org/officeDocument/2006/relationships/slide" Target="/ppt/slides/slide2.xml" Id="R3815b14eccfa4805" /><Relationship Type="http://schemas.openxmlformats.org/officeDocument/2006/relationships/slide" Target="/ppt/slides/slide3.xml" Id="Rf98ab019a0e74f09" /><Relationship Type="http://schemas.openxmlformats.org/officeDocument/2006/relationships/slide" Target="/ppt/slides/slide4.xml" Id="R345c39850f6b4283" /><Relationship Type="http://schemas.openxmlformats.org/officeDocument/2006/relationships/slide" Target="/ppt/slides/slide5.xml" Id="Rc1a9ee8271e04996" /><Relationship Type="http://schemas.openxmlformats.org/officeDocument/2006/relationships/slide" Target="/ppt/slides/slide6.xml" Id="R1f7a7065c13c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efdf46178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ee53a980848e6" /><Relationship Type="http://schemas.openxmlformats.org/officeDocument/2006/relationships/theme" Target="/ppt/slideMasters/theme/theme1.xml" Id="Rce308ea94e69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ee53a9808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f10b8a163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13a6d5d5e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cfe6ed30f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b3f2e5ecb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2abf3dddb44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1509b2d04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MAGNUS AASE RH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AASE RH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2 677 665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4 274 496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921 020 139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