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60a5e893a04f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f8ef62c5814d43"/>
  </p:sldMasterIdLst>
  <p:sldIdLst>
    <p:sldId xmlns:r="http://schemas.openxmlformats.org/officeDocument/2006/relationships" id="256" r:id="R67ff094795744e3f"/>
    <p:sldId xmlns:r="http://schemas.openxmlformats.org/officeDocument/2006/relationships" id="257" r:id="Rbc86e6f64d694703"/>
    <p:sldId xmlns:r="http://schemas.openxmlformats.org/officeDocument/2006/relationships" id="258" r:id="Rf4923bee4b79481d"/>
    <p:sldId xmlns:r="http://schemas.openxmlformats.org/officeDocument/2006/relationships" id="259" r:id="Rd6ab11e8bf2640a9"/>
    <p:sldId xmlns:r="http://schemas.openxmlformats.org/officeDocument/2006/relationships" id="260" r:id="R4ccd73f91e5045cf"/>
    <p:sldId xmlns:r="http://schemas.openxmlformats.org/officeDocument/2006/relationships" id="261" r:id="R70cfdc80eaad482d"/>
    <p:sldId xmlns:r="http://schemas.openxmlformats.org/officeDocument/2006/relationships" id="262" r:id="Rc326e928977748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f8ef62c5814d43" /><Relationship Type="http://schemas.openxmlformats.org/officeDocument/2006/relationships/slide" Target="/ppt/slides/slide1.xml" Id="R67ff094795744e3f" /><Relationship Type="http://schemas.openxmlformats.org/officeDocument/2006/relationships/slide" Target="/ppt/slides/slide2.xml" Id="Rbc86e6f64d694703" /><Relationship Type="http://schemas.openxmlformats.org/officeDocument/2006/relationships/slide" Target="/ppt/slides/slide3.xml" Id="Rf4923bee4b79481d" /><Relationship Type="http://schemas.openxmlformats.org/officeDocument/2006/relationships/slide" Target="/ppt/slides/slide4.xml" Id="Rd6ab11e8bf2640a9" /><Relationship Type="http://schemas.openxmlformats.org/officeDocument/2006/relationships/slide" Target="/ppt/slides/slide5.xml" Id="R4ccd73f91e5045cf" /><Relationship Type="http://schemas.openxmlformats.org/officeDocument/2006/relationships/slide" Target="/ppt/slides/slide6.xml" Id="R70cfdc80eaad482d" /><Relationship Type="http://schemas.openxmlformats.org/officeDocument/2006/relationships/slide" Target="/ppt/slides/slide7.xml" Id="Rc326e928977748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5d68d7d2a94c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70bd19d08841e1" /><Relationship Type="http://schemas.openxmlformats.org/officeDocument/2006/relationships/theme" Target="/ppt/slideMasters/theme/theme1.xml" Id="R076b249be4bd41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70bd19d08841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8c2a51078543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5662dc551b4b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a7eef5123b40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b3ec30752344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4c8e16a7f6495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b937e61764435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efc1ea2e014d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DENTIDA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DENTIDA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DENTIDA AS ble etablert [år] og holder til i Lierskogen.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DENTIDA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DENTIDA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DENTIDA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4 865 005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248 545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156 818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−573 461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862 058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DENTIDA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WALBERG KRISTINA 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DENTIDA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Drammensvei 98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3420 Lierskogen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921 053 975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DENTIDA AS</a:t>
            </a:r>
          </a:p>
        </p:txBody>
      </p:sp>
    </p:spTree>
  </p:cSld>
  <p:clrMapOvr>
    <a:masterClrMapping xmlns:a="http://schemas.openxmlformats.org/drawingml/2006/main"/>
  </p:clrMapOvr>
</p:sld>
</file>