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5b3989d94b4b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ad5644d9df489c"/>
  </p:sldMasterIdLst>
  <p:sldIdLst>
    <p:sldId xmlns:r="http://schemas.openxmlformats.org/officeDocument/2006/relationships" id="256" r:id="R919b50994c9e43aa"/>
    <p:sldId xmlns:r="http://schemas.openxmlformats.org/officeDocument/2006/relationships" id="257" r:id="R276d3e5aea6546ee"/>
    <p:sldId xmlns:r="http://schemas.openxmlformats.org/officeDocument/2006/relationships" id="258" r:id="Ra3092dda329544bf"/>
    <p:sldId xmlns:r="http://schemas.openxmlformats.org/officeDocument/2006/relationships" id="259" r:id="R11acd07e30b4454f"/>
    <p:sldId xmlns:r="http://schemas.openxmlformats.org/officeDocument/2006/relationships" id="260" r:id="R99d8b16d6a5f46c5"/>
    <p:sldId xmlns:r="http://schemas.openxmlformats.org/officeDocument/2006/relationships" id="261" r:id="R4aabca20ea934d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ad5644d9df489c" /><Relationship Type="http://schemas.openxmlformats.org/officeDocument/2006/relationships/slide" Target="/ppt/slides/slide1.xml" Id="R919b50994c9e43aa" /><Relationship Type="http://schemas.openxmlformats.org/officeDocument/2006/relationships/slide" Target="/ppt/slides/slide2.xml" Id="R276d3e5aea6546ee" /><Relationship Type="http://schemas.openxmlformats.org/officeDocument/2006/relationships/slide" Target="/ppt/slides/slide3.xml" Id="Ra3092dda329544bf" /><Relationship Type="http://schemas.openxmlformats.org/officeDocument/2006/relationships/slide" Target="/ppt/slides/slide4.xml" Id="R11acd07e30b4454f" /><Relationship Type="http://schemas.openxmlformats.org/officeDocument/2006/relationships/slide" Target="/ppt/slides/slide5.xml" Id="R99d8b16d6a5f46c5" /><Relationship Type="http://schemas.openxmlformats.org/officeDocument/2006/relationships/slide" Target="/ppt/slides/slide6.xml" Id="R4aabca20ea934d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ea3fae83f940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f5bbe5c444dfa" /><Relationship Type="http://schemas.openxmlformats.org/officeDocument/2006/relationships/theme" Target="/ppt/slideMasters/theme/theme1.xml" Id="R0eade6d0fcd245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ff5bbe5c444d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fcf00b28c42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0b5202a4f40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8a7e5fdbd43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3cf69c6f84b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7947934d641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948ec4cfd47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