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9668932dbe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3af76467194dd9"/>
  </p:sldMasterIdLst>
  <p:sldIdLst>
    <p:sldId xmlns:r="http://schemas.openxmlformats.org/officeDocument/2006/relationships" id="256" r:id="R94fb8cc7140242e5"/>
    <p:sldId xmlns:r="http://schemas.openxmlformats.org/officeDocument/2006/relationships" id="257" r:id="Rec9f1021bb8e4e18"/>
    <p:sldId xmlns:r="http://schemas.openxmlformats.org/officeDocument/2006/relationships" id="258" r:id="R312b30aecc8c4a97"/>
    <p:sldId xmlns:r="http://schemas.openxmlformats.org/officeDocument/2006/relationships" id="259" r:id="Rd8e426b3c44e4c50"/>
    <p:sldId xmlns:r="http://schemas.openxmlformats.org/officeDocument/2006/relationships" id="260" r:id="Re8d6fd39a1704014"/>
    <p:sldId xmlns:r="http://schemas.openxmlformats.org/officeDocument/2006/relationships" id="261" r:id="R5ec69107bb744697"/>
    <p:sldId xmlns:r="http://schemas.openxmlformats.org/officeDocument/2006/relationships" id="262" r:id="Rb2c65b045dd04c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3af76467194dd9" /><Relationship Type="http://schemas.openxmlformats.org/officeDocument/2006/relationships/slide" Target="/ppt/slides/slide1.xml" Id="R94fb8cc7140242e5" /><Relationship Type="http://schemas.openxmlformats.org/officeDocument/2006/relationships/slide" Target="/ppt/slides/slide2.xml" Id="Rec9f1021bb8e4e18" /><Relationship Type="http://schemas.openxmlformats.org/officeDocument/2006/relationships/slide" Target="/ppt/slides/slide3.xml" Id="R312b30aecc8c4a97" /><Relationship Type="http://schemas.openxmlformats.org/officeDocument/2006/relationships/slide" Target="/ppt/slides/slide4.xml" Id="Rd8e426b3c44e4c50" /><Relationship Type="http://schemas.openxmlformats.org/officeDocument/2006/relationships/slide" Target="/ppt/slides/slide5.xml" Id="Re8d6fd39a1704014" /><Relationship Type="http://schemas.openxmlformats.org/officeDocument/2006/relationships/slide" Target="/ppt/slides/slide6.xml" Id="R5ec69107bb744697" /><Relationship Type="http://schemas.openxmlformats.org/officeDocument/2006/relationships/slide" Target="/ppt/slides/slide7.xml" Id="Rb2c65b045dd04c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1500b5ffe42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7e8eed23f476b" /><Relationship Type="http://schemas.openxmlformats.org/officeDocument/2006/relationships/theme" Target="/ppt/slideMasters/theme/theme1.xml" Id="R98796362781c48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07e8eed23f47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826b4bd304c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a3569d2de4a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552cd29b54e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76554912245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7623133e040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c3f196d814e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676ed17934c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