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b3da9ae25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4cb81549974fb8"/>
  </p:sldMasterIdLst>
  <p:sldIdLst>
    <p:sldId xmlns:r="http://schemas.openxmlformats.org/officeDocument/2006/relationships" id="256" r:id="R46d7b9b0b7aa4647"/>
    <p:sldId xmlns:r="http://schemas.openxmlformats.org/officeDocument/2006/relationships" id="257" r:id="R397d9121a89a4e76"/>
    <p:sldId xmlns:r="http://schemas.openxmlformats.org/officeDocument/2006/relationships" id="258" r:id="R0d3ef9ccc8a14266"/>
    <p:sldId xmlns:r="http://schemas.openxmlformats.org/officeDocument/2006/relationships" id="259" r:id="R16435673414d4f61"/>
    <p:sldId xmlns:r="http://schemas.openxmlformats.org/officeDocument/2006/relationships" id="260" r:id="Rb9bca26dc3d24461"/>
    <p:sldId xmlns:r="http://schemas.openxmlformats.org/officeDocument/2006/relationships" id="261" r:id="R55d92f2ee8a74bd0"/>
    <p:sldId xmlns:r="http://schemas.openxmlformats.org/officeDocument/2006/relationships" id="262" r:id="Rfcca83de0c7e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cb81549974fb8" /><Relationship Type="http://schemas.openxmlformats.org/officeDocument/2006/relationships/slide" Target="/ppt/slides/slide1.xml" Id="R46d7b9b0b7aa4647" /><Relationship Type="http://schemas.openxmlformats.org/officeDocument/2006/relationships/slide" Target="/ppt/slides/slide2.xml" Id="R397d9121a89a4e76" /><Relationship Type="http://schemas.openxmlformats.org/officeDocument/2006/relationships/slide" Target="/ppt/slides/slide3.xml" Id="R0d3ef9ccc8a14266" /><Relationship Type="http://schemas.openxmlformats.org/officeDocument/2006/relationships/slide" Target="/ppt/slides/slide4.xml" Id="R16435673414d4f61" /><Relationship Type="http://schemas.openxmlformats.org/officeDocument/2006/relationships/slide" Target="/ppt/slides/slide5.xml" Id="Rb9bca26dc3d24461" /><Relationship Type="http://schemas.openxmlformats.org/officeDocument/2006/relationships/slide" Target="/ppt/slides/slide6.xml" Id="R55d92f2ee8a74bd0" /><Relationship Type="http://schemas.openxmlformats.org/officeDocument/2006/relationships/slide" Target="/ppt/slides/slide7.xml" Id="Rfcca83de0c7e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2e07f13d24d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d259fdc3474f" /><Relationship Type="http://schemas.openxmlformats.org/officeDocument/2006/relationships/theme" Target="/ppt/slideMasters/theme/theme1.xml" Id="Rf9ad3513fe8d46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ad259fdc347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b2afc44ed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8f5bcd0a5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69d73ef39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909579e3d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a6f09c14845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5dab608d2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18af32354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VESTBY BOLIGUTVIKLING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 BOLIGUTVIKLING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−8 941 463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16 610 033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179 119 461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BOLIG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URBANIA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KLØKT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