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9f9d62c9744d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6814cb561a4e77"/>
  </p:sldMasterIdLst>
  <p:sldIdLst>
    <p:sldId xmlns:r="http://schemas.openxmlformats.org/officeDocument/2006/relationships" id="256" r:id="Rebc525a93db541bd"/>
    <p:sldId xmlns:r="http://schemas.openxmlformats.org/officeDocument/2006/relationships" id="257" r:id="R4a7cd22fec9343aa"/>
    <p:sldId xmlns:r="http://schemas.openxmlformats.org/officeDocument/2006/relationships" id="258" r:id="R0c50f4a52e164968"/>
    <p:sldId xmlns:r="http://schemas.openxmlformats.org/officeDocument/2006/relationships" id="259" r:id="Rd8d1ac7bef704891"/>
    <p:sldId xmlns:r="http://schemas.openxmlformats.org/officeDocument/2006/relationships" id="260" r:id="R582b4e7816f7426c"/>
    <p:sldId xmlns:r="http://schemas.openxmlformats.org/officeDocument/2006/relationships" id="261" r:id="R5f9b20ad25284020"/>
    <p:sldId xmlns:r="http://schemas.openxmlformats.org/officeDocument/2006/relationships" id="262" r:id="Rb62015bacb2d47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814cb561a4e77" /><Relationship Type="http://schemas.openxmlformats.org/officeDocument/2006/relationships/slide" Target="/ppt/slides/slide1.xml" Id="Rebc525a93db541bd" /><Relationship Type="http://schemas.openxmlformats.org/officeDocument/2006/relationships/slide" Target="/ppt/slides/slide2.xml" Id="R4a7cd22fec9343aa" /><Relationship Type="http://schemas.openxmlformats.org/officeDocument/2006/relationships/slide" Target="/ppt/slides/slide3.xml" Id="R0c50f4a52e164968" /><Relationship Type="http://schemas.openxmlformats.org/officeDocument/2006/relationships/slide" Target="/ppt/slides/slide4.xml" Id="Rd8d1ac7bef704891" /><Relationship Type="http://schemas.openxmlformats.org/officeDocument/2006/relationships/slide" Target="/ppt/slides/slide5.xml" Id="R582b4e7816f7426c" /><Relationship Type="http://schemas.openxmlformats.org/officeDocument/2006/relationships/slide" Target="/ppt/slides/slide6.xml" Id="R5f9b20ad25284020" /><Relationship Type="http://schemas.openxmlformats.org/officeDocument/2006/relationships/slide" Target="/ppt/slides/slide7.xml" Id="Rb62015bacb2d47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3d9cdf3a6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777d828d542bc" /><Relationship Type="http://schemas.openxmlformats.org/officeDocument/2006/relationships/theme" Target="/ppt/slideMasters/theme/theme1.xml" Id="R0b2e430d9f4d43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b777d828d542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07a7d6c2944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0a56416ca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462947e4c4a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e7a64b7f34d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51cd29a2d46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cc43172b141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d1e9673ab4b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REINHARDTSEN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REINHARDTSEN AS ble etablert [år] og holder til i Isfjorden.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950 545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1 364 387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REINHARDTSEN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Setervegen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6320 Isfjorden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