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a5689bc88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00ffbfb824d49"/>
  </p:sldMasterIdLst>
  <p:sldIdLst>
    <p:sldId xmlns:r="http://schemas.openxmlformats.org/officeDocument/2006/relationships" id="256" r:id="Rc77ee453f38f4a74"/>
    <p:sldId xmlns:r="http://schemas.openxmlformats.org/officeDocument/2006/relationships" id="257" r:id="Rc6dd3d484c9b485d"/>
    <p:sldId xmlns:r="http://schemas.openxmlformats.org/officeDocument/2006/relationships" id="258" r:id="Rc56b8be5e81045b6"/>
    <p:sldId xmlns:r="http://schemas.openxmlformats.org/officeDocument/2006/relationships" id="259" r:id="R5a0e1fa1b66e42b9"/>
    <p:sldId xmlns:r="http://schemas.openxmlformats.org/officeDocument/2006/relationships" id="260" r:id="R5b54c971350c4b71"/>
    <p:sldId xmlns:r="http://schemas.openxmlformats.org/officeDocument/2006/relationships" id="261" r:id="R4878abff03914fc3"/>
    <p:sldId xmlns:r="http://schemas.openxmlformats.org/officeDocument/2006/relationships" id="262" r:id="Rbbf17bad72f2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00ffbfb824d49" /><Relationship Type="http://schemas.openxmlformats.org/officeDocument/2006/relationships/slide" Target="/ppt/slides/slide1.xml" Id="Rc77ee453f38f4a74" /><Relationship Type="http://schemas.openxmlformats.org/officeDocument/2006/relationships/slide" Target="/ppt/slides/slide2.xml" Id="Rc6dd3d484c9b485d" /><Relationship Type="http://schemas.openxmlformats.org/officeDocument/2006/relationships/slide" Target="/ppt/slides/slide3.xml" Id="Rc56b8be5e81045b6" /><Relationship Type="http://schemas.openxmlformats.org/officeDocument/2006/relationships/slide" Target="/ppt/slides/slide4.xml" Id="R5a0e1fa1b66e42b9" /><Relationship Type="http://schemas.openxmlformats.org/officeDocument/2006/relationships/slide" Target="/ppt/slides/slide5.xml" Id="R5b54c971350c4b71" /><Relationship Type="http://schemas.openxmlformats.org/officeDocument/2006/relationships/slide" Target="/ppt/slides/slide6.xml" Id="R4878abff03914fc3" /><Relationship Type="http://schemas.openxmlformats.org/officeDocument/2006/relationships/slide" Target="/ppt/slides/slide7.xml" Id="Rbbf17bad72f2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6bd5d378a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f9fd421684e61" /><Relationship Type="http://schemas.openxmlformats.org/officeDocument/2006/relationships/theme" Target="/ppt/slideMasters/theme/theme1.xml" Id="R6fe5fac5d21c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2f9fd421684e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0050cef42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fe92220e45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0e11a32d4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f12de90bc4b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485c5c82e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7b36ed01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1b3a7007a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