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e64e484184f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0f03f9000748df"/>
  </p:sldMasterIdLst>
  <p:sldIdLst>
    <p:sldId xmlns:r="http://schemas.openxmlformats.org/officeDocument/2006/relationships" id="256" r:id="R2fb63e3a154a42ea"/>
    <p:sldId xmlns:r="http://schemas.openxmlformats.org/officeDocument/2006/relationships" id="257" r:id="R999919945ba544cf"/>
    <p:sldId xmlns:r="http://schemas.openxmlformats.org/officeDocument/2006/relationships" id="258" r:id="R926cdc1e72004ead"/>
    <p:sldId xmlns:r="http://schemas.openxmlformats.org/officeDocument/2006/relationships" id="259" r:id="Ra42804b09ae44ac9"/>
    <p:sldId xmlns:r="http://schemas.openxmlformats.org/officeDocument/2006/relationships" id="260" r:id="Rdffced94b9b44bb0"/>
    <p:sldId xmlns:r="http://schemas.openxmlformats.org/officeDocument/2006/relationships" id="261" r:id="R7817964031694a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f03f9000748df" /><Relationship Type="http://schemas.openxmlformats.org/officeDocument/2006/relationships/slide" Target="/ppt/slides/slide1.xml" Id="R2fb63e3a154a42ea" /><Relationship Type="http://schemas.openxmlformats.org/officeDocument/2006/relationships/slide" Target="/ppt/slides/slide2.xml" Id="R999919945ba544cf" /><Relationship Type="http://schemas.openxmlformats.org/officeDocument/2006/relationships/slide" Target="/ppt/slides/slide3.xml" Id="R926cdc1e72004ead" /><Relationship Type="http://schemas.openxmlformats.org/officeDocument/2006/relationships/slide" Target="/ppt/slides/slide4.xml" Id="Ra42804b09ae44ac9" /><Relationship Type="http://schemas.openxmlformats.org/officeDocument/2006/relationships/slide" Target="/ppt/slides/slide5.xml" Id="Rdffced94b9b44bb0" /><Relationship Type="http://schemas.openxmlformats.org/officeDocument/2006/relationships/slide" Target="/ppt/slides/slide6.xml" Id="R7817964031694a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cd3d480c440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07f3cdc49463c" /><Relationship Type="http://schemas.openxmlformats.org/officeDocument/2006/relationships/theme" Target="/ppt/slideMasters/theme/theme1.xml" Id="Rde3de1a4f9b443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107f3cdc4946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a60e41a8542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54633427b4d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75844809940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9764e77f640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60998f4324c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a80257284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GROWITH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GROWITH HOLDING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888 045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Meyers vei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1465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921 075 111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