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16b8d0930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3222d76ae4f58"/>
  </p:sldMasterIdLst>
  <p:sldIdLst>
    <p:sldId xmlns:r="http://schemas.openxmlformats.org/officeDocument/2006/relationships" id="256" r:id="Rd2b5ea1c6e044b26"/>
    <p:sldId xmlns:r="http://schemas.openxmlformats.org/officeDocument/2006/relationships" id="257" r:id="R07ab733420814890"/>
    <p:sldId xmlns:r="http://schemas.openxmlformats.org/officeDocument/2006/relationships" id="258" r:id="R9949eb60c4d24d32"/>
    <p:sldId xmlns:r="http://schemas.openxmlformats.org/officeDocument/2006/relationships" id="259" r:id="Rcbaf14cae410407e"/>
    <p:sldId xmlns:r="http://schemas.openxmlformats.org/officeDocument/2006/relationships" id="260" r:id="Rb535fe41df444422"/>
    <p:sldId xmlns:r="http://schemas.openxmlformats.org/officeDocument/2006/relationships" id="261" r:id="R83908ebfab5b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3222d76ae4f58" /><Relationship Type="http://schemas.openxmlformats.org/officeDocument/2006/relationships/slide" Target="/ppt/slides/slide1.xml" Id="Rd2b5ea1c6e044b26" /><Relationship Type="http://schemas.openxmlformats.org/officeDocument/2006/relationships/slide" Target="/ppt/slides/slide2.xml" Id="R07ab733420814890" /><Relationship Type="http://schemas.openxmlformats.org/officeDocument/2006/relationships/slide" Target="/ppt/slides/slide3.xml" Id="R9949eb60c4d24d32" /><Relationship Type="http://schemas.openxmlformats.org/officeDocument/2006/relationships/slide" Target="/ppt/slides/slide4.xml" Id="Rcbaf14cae410407e" /><Relationship Type="http://schemas.openxmlformats.org/officeDocument/2006/relationships/slide" Target="/ppt/slides/slide5.xml" Id="Rb535fe41df444422" /><Relationship Type="http://schemas.openxmlformats.org/officeDocument/2006/relationships/slide" Target="/ppt/slides/slide6.xml" Id="R83908ebfab5b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697b4a360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a0a8adff744f9" /><Relationship Type="http://schemas.openxmlformats.org/officeDocument/2006/relationships/theme" Target="/ppt/slideMasters/theme/theme1.xml" Id="R0a0d752a0ac5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a0a8adff7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e96c43e6441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5820d2caf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d65b1a9bd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85c28848b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d28202aed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05ebd8edd43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