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6c0f94f75ee4f1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1d8cb95d30f4679"/>
  </p:sldMasterIdLst>
  <p:sldIdLst>
    <p:sldId xmlns:r="http://schemas.openxmlformats.org/officeDocument/2006/relationships" id="256" r:id="R883d61d2df9b4988"/>
    <p:sldId xmlns:r="http://schemas.openxmlformats.org/officeDocument/2006/relationships" id="257" r:id="R0140b10bc9f34a4a"/>
    <p:sldId xmlns:r="http://schemas.openxmlformats.org/officeDocument/2006/relationships" id="258" r:id="R837b70c33c8e452c"/>
    <p:sldId xmlns:r="http://schemas.openxmlformats.org/officeDocument/2006/relationships" id="259" r:id="Rbb564fcf922e4f00"/>
    <p:sldId xmlns:r="http://schemas.openxmlformats.org/officeDocument/2006/relationships" id="260" r:id="R30bf669ebe6f4071"/>
    <p:sldId xmlns:r="http://schemas.openxmlformats.org/officeDocument/2006/relationships" id="261" r:id="Rbf8fcfb5f0cd4084"/>
    <p:sldId xmlns:r="http://schemas.openxmlformats.org/officeDocument/2006/relationships" id="262" r:id="R779215ba0e7f4a7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d8cb95d30f4679" /><Relationship Type="http://schemas.openxmlformats.org/officeDocument/2006/relationships/slide" Target="/ppt/slides/slide1.xml" Id="R883d61d2df9b4988" /><Relationship Type="http://schemas.openxmlformats.org/officeDocument/2006/relationships/slide" Target="/ppt/slides/slide2.xml" Id="R0140b10bc9f34a4a" /><Relationship Type="http://schemas.openxmlformats.org/officeDocument/2006/relationships/slide" Target="/ppt/slides/slide3.xml" Id="R837b70c33c8e452c" /><Relationship Type="http://schemas.openxmlformats.org/officeDocument/2006/relationships/slide" Target="/ppt/slides/slide4.xml" Id="Rbb564fcf922e4f00" /><Relationship Type="http://schemas.openxmlformats.org/officeDocument/2006/relationships/slide" Target="/ppt/slides/slide5.xml" Id="R30bf669ebe6f4071" /><Relationship Type="http://schemas.openxmlformats.org/officeDocument/2006/relationships/slide" Target="/ppt/slides/slide6.xml" Id="Rbf8fcfb5f0cd4084" /><Relationship Type="http://schemas.openxmlformats.org/officeDocument/2006/relationships/slide" Target="/ppt/slides/slide7.xml" Id="R779215ba0e7f4a7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6d99a2335d4b6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85ffd16eab4628" /><Relationship Type="http://schemas.openxmlformats.org/officeDocument/2006/relationships/theme" Target="/ppt/slideMasters/theme/theme1.xml" Id="R18c817c4027743f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785ffd16eab462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09265d054e418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5cd889d1b44dd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2ad58b8c1f47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d1c43e36024d1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027ce7984e468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6cf84722684b8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916565838745b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BIRKELAND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BIRKELAND HOLDING AS ble etablert [år] og holder til i Ski.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−69 296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574 809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3 477 807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3 518 050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BIRKELAND ANDREAS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Andreas Birkeland, Østre Solberg vei 156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1425 Ski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921 118 708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HOLDING AS</a:t>
            </a:r>
          </a:p>
        </p:txBody>
      </p:sp>
    </p:spTree>
  </p:cSld>
  <p:clrMapOvr>
    <a:masterClrMapping xmlns:a="http://schemas.openxmlformats.org/drawingml/2006/main"/>
  </p:clrMapOvr>
</p:sld>
</file>