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8ae48ce46a48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40fb50111a46ae"/>
  </p:sldMasterIdLst>
  <p:sldIdLst>
    <p:sldId xmlns:r="http://schemas.openxmlformats.org/officeDocument/2006/relationships" id="256" r:id="Re9754ffb163b4137"/>
    <p:sldId xmlns:r="http://schemas.openxmlformats.org/officeDocument/2006/relationships" id="257" r:id="R12e1e520983b4935"/>
    <p:sldId xmlns:r="http://schemas.openxmlformats.org/officeDocument/2006/relationships" id="258" r:id="Rd7fe267cf9874189"/>
    <p:sldId xmlns:r="http://schemas.openxmlformats.org/officeDocument/2006/relationships" id="259" r:id="Rb301e478d688465e"/>
    <p:sldId xmlns:r="http://schemas.openxmlformats.org/officeDocument/2006/relationships" id="260" r:id="R88d8758b6e0f4cbb"/>
    <p:sldId xmlns:r="http://schemas.openxmlformats.org/officeDocument/2006/relationships" id="261" r:id="R15b3627340894ccc"/>
    <p:sldId xmlns:r="http://schemas.openxmlformats.org/officeDocument/2006/relationships" id="262" r:id="R55775a5e371842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0fb50111a46ae" /><Relationship Type="http://schemas.openxmlformats.org/officeDocument/2006/relationships/slide" Target="/ppt/slides/slide1.xml" Id="Re9754ffb163b4137" /><Relationship Type="http://schemas.openxmlformats.org/officeDocument/2006/relationships/slide" Target="/ppt/slides/slide2.xml" Id="R12e1e520983b4935" /><Relationship Type="http://schemas.openxmlformats.org/officeDocument/2006/relationships/slide" Target="/ppt/slides/slide3.xml" Id="Rd7fe267cf9874189" /><Relationship Type="http://schemas.openxmlformats.org/officeDocument/2006/relationships/slide" Target="/ppt/slides/slide4.xml" Id="Rb301e478d688465e" /><Relationship Type="http://schemas.openxmlformats.org/officeDocument/2006/relationships/slide" Target="/ppt/slides/slide5.xml" Id="R88d8758b6e0f4cbb" /><Relationship Type="http://schemas.openxmlformats.org/officeDocument/2006/relationships/slide" Target="/ppt/slides/slide6.xml" Id="R15b3627340894ccc" /><Relationship Type="http://schemas.openxmlformats.org/officeDocument/2006/relationships/slide" Target="/ppt/slides/slide7.xml" Id="R55775a5e371842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d7372ec294b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0f42d4b804db4" /><Relationship Type="http://schemas.openxmlformats.org/officeDocument/2006/relationships/theme" Target="/ppt/slideMasters/theme/theme1.xml" Id="Reb990f3c1f244b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0f42d4b80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74c650f2a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6f68901af40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58114947046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ceec13e954b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22602444b4f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53e78756f42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d7c8f2769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SPARDAMA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SPARDAMA INVEST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954 636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BERENTZEN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Saubakken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921 145 950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