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4ed916305245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32f8d6dc1442a8"/>
  </p:sldMasterIdLst>
  <p:sldIdLst>
    <p:sldId xmlns:r="http://schemas.openxmlformats.org/officeDocument/2006/relationships" id="256" r:id="Rccb67f299a1643b4"/>
    <p:sldId xmlns:r="http://schemas.openxmlformats.org/officeDocument/2006/relationships" id="257" r:id="Rc167bd156b9d42ce"/>
    <p:sldId xmlns:r="http://schemas.openxmlformats.org/officeDocument/2006/relationships" id="258" r:id="R6ab192f2fe4540f7"/>
    <p:sldId xmlns:r="http://schemas.openxmlformats.org/officeDocument/2006/relationships" id="259" r:id="R368143860dc34084"/>
    <p:sldId xmlns:r="http://schemas.openxmlformats.org/officeDocument/2006/relationships" id="260" r:id="R67c0f48b1e5b4ead"/>
    <p:sldId xmlns:r="http://schemas.openxmlformats.org/officeDocument/2006/relationships" id="261" r:id="Re21bbb931ccf48eb"/>
    <p:sldId xmlns:r="http://schemas.openxmlformats.org/officeDocument/2006/relationships" id="262" r:id="R3a4cea13e8d14e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32f8d6dc1442a8" /><Relationship Type="http://schemas.openxmlformats.org/officeDocument/2006/relationships/slide" Target="/ppt/slides/slide1.xml" Id="Rccb67f299a1643b4" /><Relationship Type="http://schemas.openxmlformats.org/officeDocument/2006/relationships/slide" Target="/ppt/slides/slide2.xml" Id="Rc167bd156b9d42ce" /><Relationship Type="http://schemas.openxmlformats.org/officeDocument/2006/relationships/slide" Target="/ppt/slides/slide3.xml" Id="R6ab192f2fe4540f7" /><Relationship Type="http://schemas.openxmlformats.org/officeDocument/2006/relationships/slide" Target="/ppt/slides/slide4.xml" Id="R368143860dc34084" /><Relationship Type="http://schemas.openxmlformats.org/officeDocument/2006/relationships/slide" Target="/ppt/slides/slide5.xml" Id="R67c0f48b1e5b4ead" /><Relationship Type="http://schemas.openxmlformats.org/officeDocument/2006/relationships/slide" Target="/ppt/slides/slide6.xml" Id="Re21bbb931ccf48eb" /><Relationship Type="http://schemas.openxmlformats.org/officeDocument/2006/relationships/slide" Target="/ppt/slides/slide7.xml" Id="R3a4cea13e8d14e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7e5531da0f49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e7aa9812b45c9" /><Relationship Type="http://schemas.openxmlformats.org/officeDocument/2006/relationships/theme" Target="/ppt/slideMasters/theme/theme1.xml" Id="Ra5b25ca7d9ea4d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fe7aa9812b45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1504ba7824c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86847bda54c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1ac293dd340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e2cb03fe545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cb9968b9e4a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b6b9ed2ac4d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6f5671bc141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ASTRUP FEARNLEY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ASTRUP FEARNLEY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ASTRUP FEARNLEY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ASTRUP FEARNLEY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ASTRUP FEARNLEY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ASTRUP FEARNLEY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−41 766 000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286 025 000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557 637 000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900 313 000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ASTRUP FEARNLEY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HANS RASMUS ASTRUP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ASTRUP FEARNLEY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ASTRUP FEARNLEY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921 155 182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ASTRUP FEARNLEY AS</a:t>
            </a:r>
          </a:p>
        </p:txBody>
      </p:sp>
    </p:spTree>
  </p:cSld>
  <p:clrMapOvr>
    <a:masterClrMapping xmlns:a="http://schemas.openxmlformats.org/drawingml/2006/main"/>
  </p:clrMapOvr>
</p:sld>
</file>