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9e5a54a8274b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b30dbd93944719"/>
  </p:sldMasterIdLst>
  <p:sldIdLst>
    <p:sldId xmlns:r="http://schemas.openxmlformats.org/officeDocument/2006/relationships" id="256" r:id="Refc20afd4f1c44cd"/>
    <p:sldId xmlns:r="http://schemas.openxmlformats.org/officeDocument/2006/relationships" id="257" r:id="R5255fab38ab3464c"/>
    <p:sldId xmlns:r="http://schemas.openxmlformats.org/officeDocument/2006/relationships" id="258" r:id="R6912584bbcdd44fd"/>
    <p:sldId xmlns:r="http://schemas.openxmlformats.org/officeDocument/2006/relationships" id="259" r:id="Ra2656e1d3769412b"/>
    <p:sldId xmlns:r="http://schemas.openxmlformats.org/officeDocument/2006/relationships" id="260" r:id="R4a009d7a32244b9b"/>
    <p:sldId xmlns:r="http://schemas.openxmlformats.org/officeDocument/2006/relationships" id="261" r:id="R6f6e73a2a6fd4754"/>
    <p:sldId xmlns:r="http://schemas.openxmlformats.org/officeDocument/2006/relationships" id="262" r:id="Rb2d4f5348605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30dbd93944719" /><Relationship Type="http://schemas.openxmlformats.org/officeDocument/2006/relationships/slide" Target="/ppt/slides/slide1.xml" Id="Refc20afd4f1c44cd" /><Relationship Type="http://schemas.openxmlformats.org/officeDocument/2006/relationships/slide" Target="/ppt/slides/slide2.xml" Id="R5255fab38ab3464c" /><Relationship Type="http://schemas.openxmlformats.org/officeDocument/2006/relationships/slide" Target="/ppt/slides/slide3.xml" Id="R6912584bbcdd44fd" /><Relationship Type="http://schemas.openxmlformats.org/officeDocument/2006/relationships/slide" Target="/ppt/slides/slide4.xml" Id="Ra2656e1d3769412b" /><Relationship Type="http://schemas.openxmlformats.org/officeDocument/2006/relationships/slide" Target="/ppt/slides/slide5.xml" Id="R4a009d7a32244b9b" /><Relationship Type="http://schemas.openxmlformats.org/officeDocument/2006/relationships/slide" Target="/ppt/slides/slide6.xml" Id="R6f6e73a2a6fd4754" /><Relationship Type="http://schemas.openxmlformats.org/officeDocument/2006/relationships/slide" Target="/ppt/slides/slide7.xml" Id="Rb2d4f5348605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45015de55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16d695a8248b9" /><Relationship Type="http://schemas.openxmlformats.org/officeDocument/2006/relationships/theme" Target="/ppt/slideMasters/theme/theme1.xml" Id="R1d4ff52e465f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16d695a82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0232963b042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37ffb571b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dbdbcf82446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08fba586b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acbbc2aee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4d8e1079d4d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1e1d36abf47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