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e35dd70df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b989b58fd4225"/>
  </p:sldMasterIdLst>
  <p:sldIdLst>
    <p:sldId xmlns:r="http://schemas.openxmlformats.org/officeDocument/2006/relationships" id="256" r:id="R6ecc07b17d664d98"/>
    <p:sldId xmlns:r="http://schemas.openxmlformats.org/officeDocument/2006/relationships" id="257" r:id="R0c22c5cbf74947a0"/>
    <p:sldId xmlns:r="http://schemas.openxmlformats.org/officeDocument/2006/relationships" id="258" r:id="R03ce563b1ee34b3b"/>
    <p:sldId xmlns:r="http://schemas.openxmlformats.org/officeDocument/2006/relationships" id="259" r:id="R16871080b10d49a8"/>
    <p:sldId xmlns:r="http://schemas.openxmlformats.org/officeDocument/2006/relationships" id="260" r:id="R1b6cc8a210fb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b989b58fd4225" /><Relationship Type="http://schemas.openxmlformats.org/officeDocument/2006/relationships/slide" Target="/ppt/slides/slide1.xml" Id="R6ecc07b17d664d98" /><Relationship Type="http://schemas.openxmlformats.org/officeDocument/2006/relationships/slide" Target="/ppt/slides/slide2.xml" Id="R0c22c5cbf74947a0" /><Relationship Type="http://schemas.openxmlformats.org/officeDocument/2006/relationships/slide" Target="/ppt/slides/slide3.xml" Id="R03ce563b1ee34b3b" /><Relationship Type="http://schemas.openxmlformats.org/officeDocument/2006/relationships/slide" Target="/ppt/slides/slide4.xml" Id="R16871080b10d49a8" /><Relationship Type="http://schemas.openxmlformats.org/officeDocument/2006/relationships/slide" Target="/ppt/slides/slide5.xml" Id="R1b6cc8a210fb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14f6a6c0d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a244ec7d94374" /><Relationship Type="http://schemas.openxmlformats.org/officeDocument/2006/relationships/theme" Target="/ppt/slideMasters/theme/theme1.xml" Id="Re810daf70248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a244ec7d9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1270b9b1447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d5c1b2364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cc4f1abae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bcd30a679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92a9f6ae3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