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2939d4a17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9e32c5fc04230"/>
  </p:sldMasterIdLst>
  <p:sldIdLst>
    <p:sldId xmlns:r="http://schemas.openxmlformats.org/officeDocument/2006/relationships" id="256" r:id="R34a77e607d6e4c3a"/>
    <p:sldId xmlns:r="http://schemas.openxmlformats.org/officeDocument/2006/relationships" id="257" r:id="R64996d8d18e0424a"/>
    <p:sldId xmlns:r="http://schemas.openxmlformats.org/officeDocument/2006/relationships" id="258" r:id="R5f71f3ccedc446da"/>
    <p:sldId xmlns:r="http://schemas.openxmlformats.org/officeDocument/2006/relationships" id="259" r:id="R84c6e8c23849410e"/>
    <p:sldId xmlns:r="http://schemas.openxmlformats.org/officeDocument/2006/relationships" id="260" r:id="Rf7634f37c4f6413f"/>
    <p:sldId xmlns:r="http://schemas.openxmlformats.org/officeDocument/2006/relationships" id="261" r:id="R67aa99e0bdfd4a81"/>
    <p:sldId xmlns:r="http://schemas.openxmlformats.org/officeDocument/2006/relationships" id="262" r:id="Rcf0eefa54413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9e32c5fc04230" /><Relationship Type="http://schemas.openxmlformats.org/officeDocument/2006/relationships/slide" Target="/ppt/slides/slide1.xml" Id="R34a77e607d6e4c3a" /><Relationship Type="http://schemas.openxmlformats.org/officeDocument/2006/relationships/slide" Target="/ppt/slides/slide2.xml" Id="R64996d8d18e0424a" /><Relationship Type="http://schemas.openxmlformats.org/officeDocument/2006/relationships/slide" Target="/ppt/slides/slide3.xml" Id="R5f71f3ccedc446da" /><Relationship Type="http://schemas.openxmlformats.org/officeDocument/2006/relationships/slide" Target="/ppt/slides/slide4.xml" Id="R84c6e8c23849410e" /><Relationship Type="http://schemas.openxmlformats.org/officeDocument/2006/relationships/slide" Target="/ppt/slides/slide5.xml" Id="Rf7634f37c4f6413f" /><Relationship Type="http://schemas.openxmlformats.org/officeDocument/2006/relationships/slide" Target="/ppt/slides/slide6.xml" Id="R67aa99e0bdfd4a81" /><Relationship Type="http://schemas.openxmlformats.org/officeDocument/2006/relationships/slide" Target="/ppt/slides/slide7.xml" Id="Rcf0eefa54413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ae2693a16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f6e7f72f443bf" /><Relationship Type="http://schemas.openxmlformats.org/officeDocument/2006/relationships/theme" Target="/ppt/slideMasters/theme/theme1.xml" Id="R6e3aaaf5c6cb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f6e7f72f4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f9629ecf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0808f3b2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fc4e60a9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329f0ffc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3439f957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bee0aa23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d7a40857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