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3d9d1846b0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7eeb9f51e41b8"/>
  </p:sldMasterIdLst>
  <p:sldIdLst>
    <p:sldId xmlns:r="http://schemas.openxmlformats.org/officeDocument/2006/relationships" id="256" r:id="R2cacec6eea964e95"/>
    <p:sldId xmlns:r="http://schemas.openxmlformats.org/officeDocument/2006/relationships" id="257" r:id="Rf2ccccfeb31548cb"/>
    <p:sldId xmlns:r="http://schemas.openxmlformats.org/officeDocument/2006/relationships" id="258" r:id="Rb4d366eaef4b4caa"/>
    <p:sldId xmlns:r="http://schemas.openxmlformats.org/officeDocument/2006/relationships" id="259" r:id="Re104ea24d1c54690"/>
    <p:sldId xmlns:r="http://schemas.openxmlformats.org/officeDocument/2006/relationships" id="260" r:id="R2164ca5c6229482f"/>
    <p:sldId xmlns:r="http://schemas.openxmlformats.org/officeDocument/2006/relationships" id="261" r:id="Raf792afb8487452f"/>
    <p:sldId xmlns:r="http://schemas.openxmlformats.org/officeDocument/2006/relationships" id="262" r:id="R8140605d8af4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7eeb9f51e41b8" /><Relationship Type="http://schemas.openxmlformats.org/officeDocument/2006/relationships/slide" Target="/ppt/slides/slide1.xml" Id="R2cacec6eea964e95" /><Relationship Type="http://schemas.openxmlformats.org/officeDocument/2006/relationships/slide" Target="/ppt/slides/slide2.xml" Id="Rf2ccccfeb31548cb" /><Relationship Type="http://schemas.openxmlformats.org/officeDocument/2006/relationships/slide" Target="/ppt/slides/slide3.xml" Id="Rb4d366eaef4b4caa" /><Relationship Type="http://schemas.openxmlformats.org/officeDocument/2006/relationships/slide" Target="/ppt/slides/slide4.xml" Id="Re104ea24d1c54690" /><Relationship Type="http://schemas.openxmlformats.org/officeDocument/2006/relationships/slide" Target="/ppt/slides/slide5.xml" Id="R2164ca5c6229482f" /><Relationship Type="http://schemas.openxmlformats.org/officeDocument/2006/relationships/slide" Target="/ppt/slides/slide6.xml" Id="Raf792afb8487452f" /><Relationship Type="http://schemas.openxmlformats.org/officeDocument/2006/relationships/slide" Target="/ppt/slides/slide7.xml" Id="R8140605d8af4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4d22b5184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0a4dfa23479e" /><Relationship Type="http://schemas.openxmlformats.org/officeDocument/2006/relationships/theme" Target="/ppt/slideMasters/theme/theme1.xml" Id="R2933a76be65d4b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40a4dfa23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9512728e0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824a03e50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15ff99e5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e67655d3d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98fd3f26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bcac5016a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6eee71112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