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b370913b9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31ecddef84bda"/>
  </p:sldMasterIdLst>
  <p:sldIdLst>
    <p:sldId xmlns:r="http://schemas.openxmlformats.org/officeDocument/2006/relationships" id="256" r:id="R78f0a64d13c44d3c"/>
    <p:sldId xmlns:r="http://schemas.openxmlformats.org/officeDocument/2006/relationships" id="257" r:id="R4ac64b90a13948a7"/>
    <p:sldId xmlns:r="http://schemas.openxmlformats.org/officeDocument/2006/relationships" id="258" r:id="R91a93dfb87414a0f"/>
    <p:sldId xmlns:r="http://schemas.openxmlformats.org/officeDocument/2006/relationships" id="259" r:id="R1a8844b2a85f4039"/>
    <p:sldId xmlns:r="http://schemas.openxmlformats.org/officeDocument/2006/relationships" id="260" r:id="R33837580e6d546b4"/>
    <p:sldId xmlns:r="http://schemas.openxmlformats.org/officeDocument/2006/relationships" id="261" r:id="Rb7fae5092d774f39"/>
    <p:sldId xmlns:r="http://schemas.openxmlformats.org/officeDocument/2006/relationships" id="262" r:id="R11febed0ea33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31ecddef84bda" /><Relationship Type="http://schemas.openxmlformats.org/officeDocument/2006/relationships/slide" Target="/ppt/slides/slide1.xml" Id="R78f0a64d13c44d3c" /><Relationship Type="http://schemas.openxmlformats.org/officeDocument/2006/relationships/slide" Target="/ppt/slides/slide2.xml" Id="R4ac64b90a13948a7" /><Relationship Type="http://schemas.openxmlformats.org/officeDocument/2006/relationships/slide" Target="/ppt/slides/slide3.xml" Id="R91a93dfb87414a0f" /><Relationship Type="http://schemas.openxmlformats.org/officeDocument/2006/relationships/slide" Target="/ppt/slides/slide4.xml" Id="R1a8844b2a85f4039" /><Relationship Type="http://schemas.openxmlformats.org/officeDocument/2006/relationships/slide" Target="/ppt/slides/slide5.xml" Id="R33837580e6d546b4" /><Relationship Type="http://schemas.openxmlformats.org/officeDocument/2006/relationships/slide" Target="/ppt/slides/slide6.xml" Id="Rb7fae5092d774f39" /><Relationship Type="http://schemas.openxmlformats.org/officeDocument/2006/relationships/slide" Target="/ppt/slides/slide7.xml" Id="R11febed0ea33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cc06b0a20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584e76fbe4fbf" /><Relationship Type="http://schemas.openxmlformats.org/officeDocument/2006/relationships/theme" Target="/ppt/slideMasters/theme/theme1.xml" Id="R2b50c2fba425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584e76fbe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eec766096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c0f22990e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89d2255d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ee16bf96e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26a8e5e3048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4b6dc909e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019abf4a1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533 080 249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−10 284 617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64 286 214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321 170 768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