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7074ca40834c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227c58f19446e0"/>
  </p:sldMasterIdLst>
  <p:sldIdLst>
    <p:sldId xmlns:r="http://schemas.openxmlformats.org/officeDocument/2006/relationships" id="256" r:id="Rc381aa507f704364"/>
    <p:sldId xmlns:r="http://schemas.openxmlformats.org/officeDocument/2006/relationships" id="257" r:id="Ra1ebd4f18f0f4467"/>
    <p:sldId xmlns:r="http://schemas.openxmlformats.org/officeDocument/2006/relationships" id="258" r:id="Rb86805baab4b47c0"/>
    <p:sldId xmlns:r="http://schemas.openxmlformats.org/officeDocument/2006/relationships" id="259" r:id="Raa225b806ff84391"/>
    <p:sldId xmlns:r="http://schemas.openxmlformats.org/officeDocument/2006/relationships" id="260" r:id="R333a6da8d55b4734"/>
    <p:sldId xmlns:r="http://schemas.openxmlformats.org/officeDocument/2006/relationships" id="261" r:id="R42d638efff78482c"/>
    <p:sldId xmlns:r="http://schemas.openxmlformats.org/officeDocument/2006/relationships" id="262" r:id="Rcb84560a99e14f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27c58f19446e0" /><Relationship Type="http://schemas.openxmlformats.org/officeDocument/2006/relationships/slide" Target="/ppt/slides/slide1.xml" Id="Rc381aa507f704364" /><Relationship Type="http://schemas.openxmlformats.org/officeDocument/2006/relationships/slide" Target="/ppt/slides/slide2.xml" Id="Ra1ebd4f18f0f4467" /><Relationship Type="http://schemas.openxmlformats.org/officeDocument/2006/relationships/slide" Target="/ppt/slides/slide3.xml" Id="Rb86805baab4b47c0" /><Relationship Type="http://schemas.openxmlformats.org/officeDocument/2006/relationships/slide" Target="/ppt/slides/slide4.xml" Id="Raa225b806ff84391" /><Relationship Type="http://schemas.openxmlformats.org/officeDocument/2006/relationships/slide" Target="/ppt/slides/slide5.xml" Id="R333a6da8d55b4734" /><Relationship Type="http://schemas.openxmlformats.org/officeDocument/2006/relationships/slide" Target="/ppt/slides/slide6.xml" Id="R42d638efff78482c" /><Relationship Type="http://schemas.openxmlformats.org/officeDocument/2006/relationships/slide" Target="/ppt/slides/slide7.xml" Id="Rcb84560a99e14f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022ba67e6441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a20cde7864ca0" /><Relationship Type="http://schemas.openxmlformats.org/officeDocument/2006/relationships/theme" Target="/ppt/slideMasters/theme/theme1.xml" Id="Redff2517915843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9a20cde7864c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0db899ec141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e92e8c8b741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82031b0ea4a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cfb7072f049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0b2acf05141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25760ad044d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2995ccebe47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SURRENDER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SURRENDER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SURRENDER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SURRENDER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SURRENDER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SURRENDER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3 510 984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1 371 278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25 332 526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59 944 102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107 477 450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SURRENDER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HAUKØY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SURRENDER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Wernersholmvegen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921 235 186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SURRENDER AS</a:t>
            </a:r>
          </a:p>
        </p:txBody>
      </p:sp>
    </p:spTree>
  </p:cSld>
  <p:clrMapOvr>
    <a:masterClrMapping xmlns:a="http://schemas.openxmlformats.org/drawingml/2006/main"/>
  </p:clrMapOvr>
</p:sld>
</file>