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fddc035c5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87f1de8744134"/>
  </p:sldMasterIdLst>
  <p:sldIdLst>
    <p:sldId xmlns:r="http://schemas.openxmlformats.org/officeDocument/2006/relationships" id="256" r:id="R74a3c40371434a1d"/>
    <p:sldId xmlns:r="http://schemas.openxmlformats.org/officeDocument/2006/relationships" id="257" r:id="R282d7c7a09d64a92"/>
    <p:sldId xmlns:r="http://schemas.openxmlformats.org/officeDocument/2006/relationships" id="258" r:id="R9ea11b9ed3aa4b70"/>
    <p:sldId xmlns:r="http://schemas.openxmlformats.org/officeDocument/2006/relationships" id="259" r:id="R3a56fbdae4164361"/>
    <p:sldId xmlns:r="http://schemas.openxmlformats.org/officeDocument/2006/relationships" id="260" r:id="Rc84b901d42c44a49"/>
    <p:sldId xmlns:r="http://schemas.openxmlformats.org/officeDocument/2006/relationships" id="261" r:id="Ra2e4313b4a984451"/>
    <p:sldId xmlns:r="http://schemas.openxmlformats.org/officeDocument/2006/relationships" id="262" r:id="R0ddfeeff3a7f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87f1de8744134" /><Relationship Type="http://schemas.openxmlformats.org/officeDocument/2006/relationships/slide" Target="/ppt/slides/slide1.xml" Id="R74a3c40371434a1d" /><Relationship Type="http://schemas.openxmlformats.org/officeDocument/2006/relationships/slide" Target="/ppt/slides/slide2.xml" Id="R282d7c7a09d64a92" /><Relationship Type="http://schemas.openxmlformats.org/officeDocument/2006/relationships/slide" Target="/ppt/slides/slide3.xml" Id="R9ea11b9ed3aa4b70" /><Relationship Type="http://schemas.openxmlformats.org/officeDocument/2006/relationships/slide" Target="/ppt/slides/slide4.xml" Id="R3a56fbdae4164361" /><Relationship Type="http://schemas.openxmlformats.org/officeDocument/2006/relationships/slide" Target="/ppt/slides/slide5.xml" Id="Rc84b901d42c44a49" /><Relationship Type="http://schemas.openxmlformats.org/officeDocument/2006/relationships/slide" Target="/ppt/slides/slide6.xml" Id="Ra2e4313b4a984451" /><Relationship Type="http://schemas.openxmlformats.org/officeDocument/2006/relationships/slide" Target="/ppt/slides/slide7.xml" Id="R0ddfeeff3a7f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84dae28cb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77db79f5644e1" /><Relationship Type="http://schemas.openxmlformats.org/officeDocument/2006/relationships/theme" Target="/ppt/slideMasters/theme/theme1.xml" Id="Rf36998cb14b0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77db79f56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6ade5900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1cd3adaab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941870212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b5c7cd154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5ca59971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97c3072a0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047183f8b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TURBOBIT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TURBOBIT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KRAKELI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Krakeli, Julianus Holms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921 237 642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