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d3a288c19e4d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5ada8426ce4470"/>
  </p:sldMasterIdLst>
  <p:sldIdLst>
    <p:sldId xmlns:r="http://schemas.openxmlformats.org/officeDocument/2006/relationships" id="256" r:id="Rd66be46bd7174e8b"/>
    <p:sldId xmlns:r="http://schemas.openxmlformats.org/officeDocument/2006/relationships" id="257" r:id="Rc5624ce861e04389"/>
    <p:sldId xmlns:r="http://schemas.openxmlformats.org/officeDocument/2006/relationships" id="258" r:id="Reaf5f2188cde4f85"/>
    <p:sldId xmlns:r="http://schemas.openxmlformats.org/officeDocument/2006/relationships" id="259" r:id="Rb6eba32e4f2b4cfc"/>
    <p:sldId xmlns:r="http://schemas.openxmlformats.org/officeDocument/2006/relationships" id="260" r:id="R135a56a24ff44af6"/>
    <p:sldId xmlns:r="http://schemas.openxmlformats.org/officeDocument/2006/relationships" id="261" r:id="R02184df2c80b46c3"/>
    <p:sldId xmlns:r="http://schemas.openxmlformats.org/officeDocument/2006/relationships" id="262" r:id="Re6767b8ee6ae4a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5ada8426ce4470" /><Relationship Type="http://schemas.openxmlformats.org/officeDocument/2006/relationships/slide" Target="/ppt/slides/slide1.xml" Id="Rd66be46bd7174e8b" /><Relationship Type="http://schemas.openxmlformats.org/officeDocument/2006/relationships/slide" Target="/ppt/slides/slide2.xml" Id="Rc5624ce861e04389" /><Relationship Type="http://schemas.openxmlformats.org/officeDocument/2006/relationships/slide" Target="/ppt/slides/slide3.xml" Id="Reaf5f2188cde4f85" /><Relationship Type="http://schemas.openxmlformats.org/officeDocument/2006/relationships/slide" Target="/ppt/slides/slide4.xml" Id="Rb6eba32e4f2b4cfc" /><Relationship Type="http://schemas.openxmlformats.org/officeDocument/2006/relationships/slide" Target="/ppt/slides/slide5.xml" Id="R135a56a24ff44af6" /><Relationship Type="http://schemas.openxmlformats.org/officeDocument/2006/relationships/slide" Target="/ppt/slides/slide6.xml" Id="R02184df2c80b46c3" /><Relationship Type="http://schemas.openxmlformats.org/officeDocument/2006/relationships/slide" Target="/ppt/slides/slide7.xml" Id="Re6767b8ee6ae4a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3e1291207c46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5f30eb5f74c92" /><Relationship Type="http://schemas.openxmlformats.org/officeDocument/2006/relationships/theme" Target="/ppt/slideMasters/theme/theme1.xml" Id="Ra60e80f3646c47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b5f30eb5f74c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204caefad42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65d6ddfcd42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ae21661d94e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43614161c4b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253ec61c54a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4f854355544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5ad64c69648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 OG REGNSKAPTJENESTER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 OG REGNSKAPTJENESTER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 OG REGNSKAPTJENESTER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 OG REGNSKAPTJENESTER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 OG REGNSKAPTJENESTER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 OG REGNSKAPTJENESTER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10 509 528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2 949 110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2 453 998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6 991 591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8 599 848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 OG REGNSKAPTJENESTER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AFZAL BEENISH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 OG REGNSKAPTJENESTER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921 237 685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 OG REGNSKAPTJENESTER AS</a:t>
            </a:r>
          </a:p>
        </p:txBody>
      </p:sp>
    </p:spTree>
  </p:cSld>
  <p:clrMapOvr>
    <a:masterClrMapping xmlns:a="http://schemas.openxmlformats.org/drawingml/2006/main"/>
  </p:clrMapOvr>
</p:sld>
</file>