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be21baa99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ebef602974dbe"/>
  </p:sldMasterIdLst>
  <p:sldIdLst>
    <p:sldId xmlns:r="http://schemas.openxmlformats.org/officeDocument/2006/relationships" id="256" r:id="R7d205c836b6844cb"/>
    <p:sldId xmlns:r="http://schemas.openxmlformats.org/officeDocument/2006/relationships" id="257" r:id="R150b5a4395c44464"/>
    <p:sldId xmlns:r="http://schemas.openxmlformats.org/officeDocument/2006/relationships" id="258" r:id="R5bd48f452e7148c4"/>
    <p:sldId xmlns:r="http://schemas.openxmlformats.org/officeDocument/2006/relationships" id="259" r:id="R42e5b6544e7c4c61"/>
    <p:sldId xmlns:r="http://schemas.openxmlformats.org/officeDocument/2006/relationships" id="260" r:id="R731a1ab0334b4749"/>
    <p:sldId xmlns:r="http://schemas.openxmlformats.org/officeDocument/2006/relationships" id="261" r:id="R1e544e2c1aa442a1"/>
    <p:sldId xmlns:r="http://schemas.openxmlformats.org/officeDocument/2006/relationships" id="262" r:id="R2bea1cd1735444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ebef602974dbe" /><Relationship Type="http://schemas.openxmlformats.org/officeDocument/2006/relationships/slide" Target="/ppt/slides/slide1.xml" Id="R7d205c836b6844cb" /><Relationship Type="http://schemas.openxmlformats.org/officeDocument/2006/relationships/slide" Target="/ppt/slides/slide2.xml" Id="R150b5a4395c44464" /><Relationship Type="http://schemas.openxmlformats.org/officeDocument/2006/relationships/slide" Target="/ppt/slides/slide3.xml" Id="R5bd48f452e7148c4" /><Relationship Type="http://schemas.openxmlformats.org/officeDocument/2006/relationships/slide" Target="/ppt/slides/slide4.xml" Id="R42e5b6544e7c4c61" /><Relationship Type="http://schemas.openxmlformats.org/officeDocument/2006/relationships/slide" Target="/ppt/slides/slide5.xml" Id="R731a1ab0334b4749" /><Relationship Type="http://schemas.openxmlformats.org/officeDocument/2006/relationships/slide" Target="/ppt/slides/slide6.xml" Id="R1e544e2c1aa442a1" /><Relationship Type="http://schemas.openxmlformats.org/officeDocument/2006/relationships/slide" Target="/ppt/slides/slide7.xml" Id="R2bea1cd1735444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2d24c0772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c9ec85d974fde" /><Relationship Type="http://schemas.openxmlformats.org/officeDocument/2006/relationships/theme" Target="/ppt/slideMasters/theme/theme1.xml" Id="R2830fb2647a8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bc9ec85d97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4fc08b86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c68957413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d47173560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bd5edd6ad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133a3326448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fc161ae514d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b1ae22acb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HJERTNES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CONSULTING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1 237 108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Furulunden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921 237 995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