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caf2142822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b1b5fa4894d19"/>
  </p:sldMasterIdLst>
  <p:sldIdLst>
    <p:sldId xmlns:r="http://schemas.openxmlformats.org/officeDocument/2006/relationships" id="256" r:id="R9314d7b402c543af"/>
    <p:sldId xmlns:r="http://schemas.openxmlformats.org/officeDocument/2006/relationships" id="257" r:id="Rb1c2128ad6cd47a1"/>
    <p:sldId xmlns:r="http://schemas.openxmlformats.org/officeDocument/2006/relationships" id="258" r:id="R5571a48c229b4ece"/>
    <p:sldId xmlns:r="http://schemas.openxmlformats.org/officeDocument/2006/relationships" id="259" r:id="R6ca229fc9fd74f67"/>
    <p:sldId xmlns:r="http://schemas.openxmlformats.org/officeDocument/2006/relationships" id="260" r:id="Rf6819b83d7cb46f7"/>
    <p:sldId xmlns:r="http://schemas.openxmlformats.org/officeDocument/2006/relationships" id="261" r:id="Rd25470735159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b1b5fa4894d19" /><Relationship Type="http://schemas.openxmlformats.org/officeDocument/2006/relationships/slide" Target="/ppt/slides/slide1.xml" Id="R9314d7b402c543af" /><Relationship Type="http://schemas.openxmlformats.org/officeDocument/2006/relationships/slide" Target="/ppt/slides/slide2.xml" Id="Rb1c2128ad6cd47a1" /><Relationship Type="http://schemas.openxmlformats.org/officeDocument/2006/relationships/slide" Target="/ppt/slides/slide3.xml" Id="R5571a48c229b4ece" /><Relationship Type="http://schemas.openxmlformats.org/officeDocument/2006/relationships/slide" Target="/ppt/slides/slide4.xml" Id="R6ca229fc9fd74f67" /><Relationship Type="http://schemas.openxmlformats.org/officeDocument/2006/relationships/slide" Target="/ppt/slides/slide5.xml" Id="Rf6819b83d7cb46f7" /><Relationship Type="http://schemas.openxmlformats.org/officeDocument/2006/relationships/slide" Target="/ppt/slides/slide6.xml" Id="Rd25470735159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ddba86ce6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f0ec117a48a0" /><Relationship Type="http://schemas.openxmlformats.org/officeDocument/2006/relationships/theme" Target="/ppt/slideMasters/theme/theme1.xml" Id="R3e8f05181925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5f0ec117a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1e8117a98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e08eea631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a97dddec5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e153dae68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e0f7230084a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79ef9108d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HUSØY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HUSØY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123 598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921 276 567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 EIENDOMSUTVIKLING AS</a:t>
            </a:r>
          </a:p>
        </p:txBody>
      </p:sp>
    </p:spTree>
  </p:cSld>
  <p:clrMapOvr>
    <a:masterClrMapping xmlns:a="http://schemas.openxmlformats.org/drawingml/2006/main"/>
  </p:clrMapOvr>
</p:sld>
</file>