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4c598f102842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d2667353ea46e6"/>
  </p:sldMasterIdLst>
  <p:sldIdLst>
    <p:sldId xmlns:r="http://schemas.openxmlformats.org/officeDocument/2006/relationships" id="256" r:id="Ra3fe1e81d93946fa"/>
    <p:sldId xmlns:r="http://schemas.openxmlformats.org/officeDocument/2006/relationships" id="257" r:id="R225ec6050680482e"/>
    <p:sldId xmlns:r="http://schemas.openxmlformats.org/officeDocument/2006/relationships" id="258" r:id="Re367a9da29a74948"/>
    <p:sldId xmlns:r="http://schemas.openxmlformats.org/officeDocument/2006/relationships" id="259" r:id="R9ac2bc981f8c48d3"/>
    <p:sldId xmlns:r="http://schemas.openxmlformats.org/officeDocument/2006/relationships" id="260" r:id="R792cef7da35a4321"/>
    <p:sldId xmlns:r="http://schemas.openxmlformats.org/officeDocument/2006/relationships" id="261" r:id="R1290076bf9c14f17"/>
    <p:sldId xmlns:r="http://schemas.openxmlformats.org/officeDocument/2006/relationships" id="262" r:id="R39e416a6d22b48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d2667353ea46e6" /><Relationship Type="http://schemas.openxmlformats.org/officeDocument/2006/relationships/slide" Target="/ppt/slides/slide1.xml" Id="Ra3fe1e81d93946fa" /><Relationship Type="http://schemas.openxmlformats.org/officeDocument/2006/relationships/slide" Target="/ppt/slides/slide2.xml" Id="R225ec6050680482e" /><Relationship Type="http://schemas.openxmlformats.org/officeDocument/2006/relationships/slide" Target="/ppt/slides/slide3.xml" Id="Re367a9da29a74948" /><Relationship Type="http://schemas.openxmlformats.org/officeDocument/2006/relationships/slide" Target="/ppt/slides/slide4.xml" Id="R9ac2bc981f8c48d3" /><Relationship Type="http://schemas.openxmlformats.org/officeDocument/2006/relationships/slide" Target="/ppt/slides/slide5.xml" Id="R792cef7da35a4321" /><Relationship Type="http://schemas.openxmlformats.org/officeDocument/2006/relationships/slide" Target="/ppt/slides/slide6.xml" Id="R1290076bf9c14f17" /><Relationship Type="http://schemas.openxmlformats.org/officeDocument/2006/relationships/slide" Target="/ppt/slides/slide7.xml" Id="R39e416a6d22b48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55c08e41124e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1cc6edd784518" /><Relationship Type="http://schemas.openxmlformats.org/officeDocument/2006/relationships/theme" Target="/ppt/slideMasters/theme/theme1.xml" Id="R2dbf6bc6e81745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f1cc6edd7845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cd026d8ec4c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247afc1f7843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9a77e3c454f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c5560e01c44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f7153bbdb44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844fe5b5d4f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e9c86a54e49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GUNNAR KVALHEIM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GUNNAR KVALHEIM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25 475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Middelthuns gate 17C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921 295 839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