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86f728919548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f60e7de4f14918"/>
  </p:sldMasterIdLst>
  <p:sldIdLst>
    <p:sldId xmlns:r="http://schemas.openxmlformats.org/officeDocument/2006/relationships" id="256" r:id="R5f8f14288011476e"/>
    <p:sldId xmlns:r="http://schemas.openxmlformats.org/officeDocument/2006/relationships" id="257" r:id="R37ff5e2313c345be"/>
    <p:sldId xmlns:r="http://schemas.openxmlformats.org/officeDocument/2006/relationships" id="258" r:id="Re45482f7d7a24b1b"/>
    <p:sldId xmlns:r="http://schemas.openxmlformats.org/officeDocument/2006/relationships" id="259" r:id="R07d0c46612594e84"/>
    <p:sldId xmlns:r="http://schemas.openxmlformats.org/officeDocument/2006/relationships" id="260" r:id="R7144e7fd468c4718"/>
    <p:sldId xmlns:r="http://schemas.openxmlformats.org/officeDocument/2006/relationships" id="261" r:id="R71afba45223e4838"/>
    <p:sldId xmlns:r="http://schemas.openxmlformats.org/officeDocument/2006/relationships" id="262" r:id="R52962e54842f47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f60e7de4f14918" /><Relationship Type="http://schemas.openxmlformats.org/officeDocument/2006/relationships/slide" Target="/ppt/slides/slide1.xml" Id="R5f8f14288011476e" /><Relationship Type="http://schemas.openxmlformats.org/officeDocument/2006/relationships/slide" Target="/ppt/slides/slide2.xml" Id="R37ff5e2313c345be" /><Relationship Type="http://schemas.openxmlformats.org/officeDocument/2006/relationships/slide" Target="/ppt/slides/slide3.xml" Id="Re45482f7d7a24b1b" /><Relationship Type="http://schemas.openxmlformats.org/officeDocument/2006/relationships/slide" Target="/ppt/slides/slide4.xml" Id="R07d0c46612594e84" /><Relationship Type="http://schemas.openxmlformats.org/officeDocument/2006/relationships/slide" Target="/ppt/slides/slide5.xml" Id="R7144e7fd468c4718" /><Relationship Type="http://schemas.openxmlformats.org/officeDocument/2006/relationships/slide" Target="/ppt/slides/slide6.xml" Id="R71afba45223e4838" /><Relationship Type="http://schemas.openxmlformats.org/officeDocument/2006/relationships/slide" Target="/ppt/slides/slide7.xml" Id="R52962e54842f47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8281db42a04b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f1a46dbb584ad4" /><Relationship Type="http://schemas.openxmlformats.org/officeDocument/2006/relationships/theme" Target="/ppt/slideMasters/theme/theme1.xml" Id="Rc190c54a8c9f40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f1a46dbb584a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3c9c9032ac40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f039f1b76f41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0f644c40c41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8944d72944e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52658f8d74d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e222267a684c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ad09789294a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HOV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 PROSJEKT AS ble etablert [år] og holder til i Eidsvåg I Romsdal.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57 051 874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1 513 429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1 067 187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1 478 728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10 281 649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BERSÅS OVE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BERSÅS HÅKON ANGVIK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BERSÅS VEBJØRN ANGVIK  –  33,0 %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Hammervollhagen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6460 Eidsvåg I Romsdal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921 298 331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 PROSJEKT AS</a:t>
            </a:r>
          </a:p>
        </p:txBody>
      </p:sp>
    </p:spTree>
  </p:cSld>
  <p:clrMapOvr>
    <a:masterClrMapping xmlns:a="http://schemas.openxmlformats.org/drawingml/2006/main"/>
  </p:clrMapOvr>
</p:sld>
</file>