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107feb038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6980585f2c44f7"/>
  </p:sldMasterIdLst>
  <p:sldIdLst>
    <p:sldId xmlns:r="http://schemas.openxmlformats.org/officeDocument/2006/relationships" id="256" r:id="R435158a54ad348e7"/>
    <p:sldId xmlns:r="http://schemas.openxmlformats.org/officeDocument/2006/relationships" id="257" r:id="R7b06f80f7f344f47"/>
    <p:sldId xmlns:r="http://schemas.openxmlformats.org/officeDocument/2006/relationships" id="258" r:id="R8ef75f3649684fb8"/>
    <p:sldId xmlns:r="http://schemas.openxmlformats.org/officeDocument/2006/relationships" id="259" r:id="Rb9e09fe130364817"/>
    <p:sldId xmlns:r="http://schemas.openxmlformats.org/officeDocument/2006/relationships" id="260" r:id="R0f04bbc3a23e4c46"/>
    <p:sldId xmlns:r="http://schemas.openxmlformats.org/officeDocument/2006/relationships" id="261" r:id="R7c6d4f62dad242fe"/>
    <p:sldId xmlns:r="http://schemas.openxmlformats.org/officeDocument/2006/relationships" id="262" r:id="R93eb6f907e93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980585f2c44f7" /><Relationship Type="http://schemas.openxmlformats.org/officeDocument/2006/relationships/slide" Target="/ppt/slides/slide1.xml" Id="R435158a54ad348e7" /><Relationship Type="http://schemas.openxmlformats.org/officeDocument/2006/relationships/slide" Target="/ppt/slides/slide2.xml" Id="R7b06f80f7f344f47" /><Relationship Type="http://schemas.openxmlformats.org/officeDocument/2006/relationships/slide" Target="/ppt/slides/slide3.xml" Id="R8ef75f3649684fb8" /><Relationship Type="http://schemas.openxmlformats.org/officeDocument/2006/relationships/slide" Target="/ppt/slides/slide4.xml" Id="Rb9e09fe130364817" /><Relationship Type="http://schemas.openxmlformats.org/officeDocument/2006/relationships/slide" Target="/ppt/slides/slide5.xml" Id="R0f04bbc3a23e4c46" /><Relationship Type="http://schemas.openxmlformats.org/officeDocument/2006/relationships/slide" Target="/ppt/slides/slide6.xml" Id="R7c6d4f62dad242fe" /><Relationship Type="http://schemas.openxmlformats.org/officeDocument/2006/relationships/slide" Target="/ppt/slides/slide7.xml" Id="R93eb6f907e93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ee2820efe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32dc7363643b8" /><Relationship Type="http://schemas.openxmlformats.org/officeDocument/2006/relationships/theme" Target="/ppt/slideMasters/theme/theme1.xml" Id="Ra17dfe0e388a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32dc73636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70458b02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da79e4fc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cc5edb024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e2a652ee2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3c831f0a6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009db1b0c44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da9af2b56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