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207f5065544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bda32ce0b4d0c"/>
  </p:sldMasterIdLst>
  <p:sldIdLst>
    <p:sldId xmlns:r="http://schemas.openxmlformats.org/officeDocument/2006/relationships" id="256" r:id="R8f4925476ffa4f6e"/>
    <p:sldId xmlns:r="http://schemas.openxmlformats.org/officeDocument/2006/relationships" id="257" r:id="Rc63c6d8605b4426d"/>
    <p:sldId xmlns:r="http://schemas.openxmlformats.org/officeDocument/2006/relationships" id="258" r:id="Rcb582336e1a64f70"/>
    <p:sldId xmlns:r="http://schemas.openxmlformats.org/officeDocument/2006/relationships" id="259" r:id="R6fcab0daa0fc48ad"/>
    <p:sldId xmlns:r="http://schemas.openxmlformats.org/officeDocument/2006/relationships" id="260" r:id="R95eafc75a70b4ff7"/>
    <p:sldId xmlns:r="http://schemas.openxmlformats.org/officeDocument/2006/relationships" id="261" r:id="R9d7389798c324940"/>
    <p:sldId xmlns:r="http://schemas.openxmlformats.org/officeDocument/2006/relationships" id="262" r:id="Re5a30fbdbb83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bda32ce0b4d0c" /><Relationship Type="http://schemas.openxmlformats.org/officeDocument/2006/relationships/slide" Target="/ppt/slides/slide1.xml" Id="R8f4925476ffa4f6e" /><Relationship Type="http://schemas.openxmlformats.org/officeDocument/2006/relationships/slide" Target="/ppt/slides/slide2.xml" Id="Rc63c6d8605b4426d" /><Relationship Type="http://schemas.openxmlformats.org/officeDocument/2006/relationships/slide" Target="/ppt/slides/slide3.xml" Id="Rcb582336e1a64f70" /><Relationship Type="http://schemas.openxmlformats.org/officeDocument/2006/relationships/slide" Target="/ppt/slides/slide4.xml" Id="R6fcab0daa0fc48ad" /><Relationship Type="http://schemas.openxmlformats.org/officeDocument/2006/relationships/slide" Target="/ppt/slides/slide5.xml" Id="R95eafc75a70b4ff7" /><Relationship Type="http://schemas.openxmlformats.org/officeDocument/2006/relationships/slide" Target="/ppt/slides/slide6.xml" Id="R9d7389798c324940" /><Relationship Type="http://schemas.openxmlformats.org/officeDocument/2006/relationships/slide" Target="/ppt/slides/slide7.xml" Id="Re5a30fbdbb83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3092478dc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db556b1240fc" /><Relationship Type="http://schemas.openxmlformats.org/officeDocument/2006/relationships/theme" Target="/ppt/slideMasters/theme/theme1.xml" Id="R38c291df0c95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1db556b12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0d48583ae4e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6eb010481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dec78914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d8a1d507c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d4ccce37d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2b23fa9f7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a271b5ed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ANDREAS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 INGEBJØRG HELENA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921 318 421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