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88f81a8c9448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44377b394f4410"/>
  </p:sldMasterIdLst>
  <p:sldIdLst>
    <p:sldId xmlns:r="http://schemas.openxmlformats.org/officeDocument/2006/relationships" id="256" r:id="Rba4b81f0f0a84330"/>
    <p:sldId xmlns:r="http://schemas.openxmlformats.org/officeDocument/2006/relationships" id="257" r:id="R4909325abf544cef"/>
    <p:sldId xmlns:r="http://schemas.openxmlformats.org/officeDocument/2006/relationships" id="258" r:id="R561e786b10454d64"/>
    <p:sldId xmlns:r="http://schemas.openxmlformats.org/officeDocument/2006/relationships" id="259" r:id="R888f0e6e87834f30"/>
    <p:sldId xmlns:r="http://schemas.openxmlformats.org/officeDocument/2006/relationships" id="260" r:id="R2c977582adf04dd1"/>
    <p:sldId xmlns:r="http://schemas.openxmlformats.org/officeDocument/2006/relationships" id="261" r:id="R6c1520ba468d4d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44377b394f4410" /><Relationship Type="http://schemas.openxmlformats.org/officeDocument/2006/relationships/slide" Target="/ppt/slides/slide1.xml" Id="Rba4b81f0f0a84330" /><Relationship Type="http://schemas.openxmlformats.org/officeDocument/2006/relationships/slide" Target="/ppt/slides/slide2.xml" Id="R4909325abf544cef" /><Relationship Type="http://schemas.openxmlformats.org/officeDocument/2006/relationships/slide" Target="/ppt/slides/slide3.xml" Id="R561e786b10454d64" /><Relationship Type="http://schemas.openxmlformats.org/officeDocument/2006/relationships/slide" Target="/ppt/slides/slide4.xml" Id="R888f0e6e87834f30" /><Relationship Type="http://schemas.openxmlformats.org/officeDocument/2006/relationships/slide" Target="/ppt/slides/slide5.xml" Id="R2c977582adf04dd1" /><Relationship Type="http://schemas.openxmlformats.org/officeDocument/2006/relationships/slide" Target="/ppt/slides/slide6.xml" Id="R6c1520ba468d4d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a27522a82b4d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5f0cab9614a9d" /><Relationship Type="http://schemas.openxmlformats.org/officeDocument/2006/relationships/theme" Target="/ppt/slideMasters/theme/theme1.xml" Id="R2fd39b5cc5a241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c5f0cab9614a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aeb0229614f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e5abe08b643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00560df854b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9517e447044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6782df0e647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6d9109bb64b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