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19b33fe204c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eabbe04194c7b"/>
  </p:sldMasterIdLst>
  <p:sldIdLst>
    <p:sldId xmlns:r="http://schemas.openxmlformats.org/officeDocument/2006/relationships" id="256" r:id="Rce268f0646744f19"/>
    <p:sldId xmlns:r="http://schemas.openxmlformats.org/officeDocument/2006/relationships" id="257" r:id="Rb43549a8add846ed"/>
    <p:sldId xmlns:r="http://schemas.openxmlformats.org/officeDocument/2006/relationships" id="258" r:id="Ree37ddca47844584"/>
    <p:sldId xmlns:r="http://schemas.openxmlformats.org/officeDocument/2006/relationships" id="259" r:id="R118eab731a484718"/>
    <p:sldId xmlns:r="http://schemas.openxmlformats.org/officeDocument/2006/relationships" id="260" r:id="R6d6a08a3f1534dc6"/>
    <p:sldId xmlns:r="http://schemas.openxmlformats.org/officeDocument/2006/relationships" id="261" r:id="R30730b7268b549c4"/>
    <p:sldId xmlns:r="http://schemas.openxmlformats.org/officeDocument/2006/relationships" id="262" r:id="R6dfdb0c12200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eabbe04194c7b" /><Relationship Type="http://schemas.openxmlformats.org/officeDocument/2006/relationships/slide" Target="/ppt/slides/slide1.xml" Id="Rce268f0646744f19" /><Relationship Type="http://schemas.openxmlformats.org/officeDocument/2006/relationships/slide" Target="/ppt/slides/slide2.xml" Id="Rb43549a8add846ed" /><Relationship Type="http://schemas.openxmlformats.org/officeDocument/2006/relationships/slide" Target="/ppt/slides/slide3.xml" Id="Ree37ddca47844584" /><Relationship Type="http://schemas.openxmlformats.org/officeDocument/2006/relationships/slide" Target="/ppt/slides/slide4.xml" Id="R118eab731a484718" /><Relationship Type="http://schemas.openxmlformats.org/officeDocument/2006/relationships/slide" Target="/ppt/slides/slide5.xml" Id="R6d6a08a3f1534dc6" /><Relationship Type="http://schemas.openxmlformats.org/officeDocument/2006/relationships/slide" Target="/ppt/slides/slide6.xml" Id="R30730b7268b549c4" /><Relationship Type="http://schemas.openxmlformats.org/officeDocument/2006/relationships/slide" Target="/ppt/slides/slide7.xml" Id="R6dfdb0c12200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2a0552ba7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8c425a7b84d0e" /><Relationship Type="http://schemas.openxmlformats.org/officeDocument/2006/relationships/theme" Target="/ppt/slideMasters/theme/theme1.xml" Id="R75f733455757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8c425a7b8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6126d24ab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17fa10135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8ab03a914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cb9a87a65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b8678f305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1d36303434f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db6dcc84b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