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20cdbee551e413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6114eddefed4751"/>
  </p:sldMasterIdLst>
  <p:sldIdLst>
    <p:sldId xmlns:r="http://schemas.openxmlformats.org/officeDocument/2006/relationships" id="256" r:id="Rb1a6cc11353f4ad7"/>
    <p:sldId xmlns:r="http://schemas.openxmlformats.org/officeDocument/2006/relationships" id="257" r:id="R304d069a81b64f7d"/>
    <p:sldId xmlns:r="http://schemas.openxmlformats.org/officeDocument/2006/relationships" id="258" r:id="R2a1f7e5645e54384"/>
    <p:sldId xmlns:r="http://schemas.openxmlformats.org/officeDocument/2006/relationships" id="259" r:id="R4776269339f64508"/>
    <p:sldId xmlns:r="http://schemas.openxmlformats.org/officeDocument/2006/relationships" id="260" r:id="R87c5d9c361f34a24"/>
    <p:sldId xmlns:r="http://schemas.openxmlformats.org/officeDocument/2006/relationships" id="261" r:id="R2a44b069662e4cfa"/>
    <p:sldId xmlns:r="http://schemas.openxmlformats.org/officeDocument/2006/relationships" id="262" r:id="R9b766b4ff0854d9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114eddefed4751" /><Relationship Type="http://schemas.openxmlformats.org/officeDocument/2006/relationships/slide" Target="/ppt/slides/slide1.xml" Id="Rb1a6cc11353f4ad7" /><Relationship Type="http://schemas.openxmlformats.org/officeDocument/2006/relationships/slide" Target="/ppt/slides/slide2.xml" Id="R304d069a81b64f7d" /><Relationship Type="http://schemas.openxmlformats.org/officeDocument/2006/relationships/slide" Target="/ppt/slides/slide3.xml" Id="R2a1f7e5645e54384" /><Relationship Type="http://schemas.openxmlformats.org/officeDocument/2006/relationships/slide" Target="/ppt/slides/slide4.xml" Id="R4776269339f64508" /><Relationship Type="http://schemas.openxmlformats.org/officeDocument/2006/relationships/slide" Target="/ppt/slides/slide5.xml" Id="R87c5d9c361f34a24" /><Relationship Type="http://schemas.openxmlformats.org/officeDocument/2006/relationships/slide" Target="/ppt/slides/slide6.xml" Id="R2a44b069662e4cfa" /><Relationship Type="http://schemas.openxmlformats.org/officeDocument/2006/relationships/slide" Target="/ppt/slides/slide7.xml" Id="R9b766b4ff0854d9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6ef3323ef34e9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20efa2c236410e" /><Relationship Type="http://schemas.openxmlformats.org/officeDocument/2006/relationships/theme" Target="/ppt/slideMasters/theme/theme1.xml" Id="Rb133391273b0474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820efa2c236410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a986c6f56b4ec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724f25ffb14f4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2fbda51ad0472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ca090607fe4d9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3ddeece0cf4c3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ff0b67924c4f5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180961b7d2432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ANTHOLZ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ANTHOLZ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ANTHOLZ INVEST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ANTHOLZ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ANTHOLZ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ANTHOLZ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−10 042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1 771 335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10 718 504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11 316 017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ANTHOLZ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ARNT GEORG HENRIKSEN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ANTHOLZ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Dvergsneslia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4639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921 337 310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ANTHOLZ INVEST AS</a:t>
            </a:r>
          </a:p>
        </p:txBody>
      </p:sp>
    </p:spTree>
  </p:cSld>
  <p:clrMapOvr>
    <a:masterClrMapping xmlns:a="http://schemas.openxmlformats.org/drawingml/2006/main"/>
  </p:clrMapOvr>
</p:sld>
</file>