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634d848e3f4a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2ba30999f24e48"/>
  </p:sldMasterIdLst>
  <p:sldIdLst>
    <p:sldId xmlns:r="http://schemas.openxmlformats.org/officeDocument/2006/relationships" id="256" r:id="Rffd2020e356e40d0"/>
    <p:sldId xmlns:r="http://schemas.openxmlformats.org/officeDocument/2006/relationships" id="257" r:id="R242f1506234f43e0"/>
    <p:sldId xmlns:r="http://schemas.openxmlformats.org/officeDocument/2006/relationships" id="258" r:id="Rcae19ae37bc1461c"/>
    <p:sldId xmlns:r="http://schemas.openxmlformats.org/officeDocument/2006/relationships" id="259" r:id="R341cb5552f7f4371"/>
    <p:sldId xmlns:r="http://schemas.openxmlformats.org/officeDocument/2006/relationships" id="260" r:id="Re78efe24718a4761"/>
    <p:sldId xmlns:r="http://schemas.openxmlformats.org/officeDocument/2006/relationships" id="261" r:id="R312041eae37e4289"/>
    <p:sldId xmlns:r="http://schemas.openxmlformats.org/officeDocument/2006/relationships" id="262" r:id="Rc0515c9847d641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2ba30999f24e48" /><Relationship Type="http://schemas.openxmlformats.org/officeDocument/2006/relationships/slide" Target="/ppt/slides/slide1.xml" Id="Rffd2020e356e40d0" /><Relationship Type="http://schemas.openxmlformats.org/officeDocument/2006/relationships/slide" Target="/ppt/slides/slide2.xml" Id="R242f1506234f43e0" /><Relationship Type="http://schemas.openxmlformats.org/officeDocument/2006/relationships/slide" Target="/ppt/slides/slide3.xml" Id="Rcae19ae37bc1461c" /><Relationship Type="http://schemas.openxmlformats.org/officeDocument/2006/relationships/slide" Target="/ppt/slides/slide4.xml" Id="R341cb5552f7f4371" /><Relationship Type="http://schemas.openxmlformats.org/officeDocument/2006/relationships/slide" Target="/ppt/slides/slide5.xml" Id="Re78efe24718a4761" /><Relationship Type="http://schemas.openxmlformats.org/officeDocument/2006/relationships/slide" Target="/ppt/slides/slide6.xml" Id="R312041eae37e4289" /><Relationship Type="http://schemas.openxmlformats.org/officeDocument/2006/relationships/slide" Target="/ppt/slides/slide7.xml" Id="Rc0515c9847d641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4c4b51ef5745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c357d54b6147be" /><Relationship Type="http://schemas.openxmlformats.org/officeDocument/2006/relationships/theme" Target="/ppt/slideMasters/theme/theme1.xml" Id="R2aa251111d5b4f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c357d54b6147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a27487023c41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f99513b474a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1058ee3d648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554af5a57a47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84511df49f4b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7ccb87fc04a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8e01f8799c43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 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 DESIGN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9 761 666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2 084 175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2 957 868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SIMON JAMES DESIGN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ALGER-SVENSSON SILJE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RICHARDSON JAMES EDWARD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GRZYBOWSKA-CZAN MAGDALENA  –  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Pilestredet Park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simon@sjdesign.no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www.sjdesign.no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921 342 829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