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5cd8c78e634fa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8c7d00e5e04439"/>
  </p:sldMasterIdLst>
  <p:sldIdLst>
    <p:sldId xmlns:r="http://schemas.openxmlformats.org/officeDocument/2006/relationships" id="256" r:id="R19e360b134d34264"/>
    <p:sldId xmlns:r="http://schemas.openxmlformats.org/officeDocument/2006/relationships" id="257" r:id="Rb2de7955cc7c48e2"/>
    <p:sldId xmlns:r="http://schemas.openxmlformats.org/officeDocument/2006/relationships" id="258" r:id="R1790e12fac894177"/>
    <p:sldId xmlns:r="http://schemas.openxmlformats.org/officeDocument/2006/relationships" id="259" r:id="Rf5274f282e9e4163"/>
    <p:sldId xmlns:r="http://schemas.openxmlformats.org/officeDocument/2006/relationships" id="260" r:id="R065232b8383c435f"/>
    <p:sldId xmlns:r="http://schemas.openxmlformats.org/officeDocument/2006/relationships" id="261" r:id="R11063bb372494633"/>
    <p:sldId xmlns:r="http://schemas.openxmlformats.org/officeDocument/2006/relationships" id="262" r:id="R76b22f6aa3bf42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8c7d00e5e04439" /><Relationship Type="http://schemas.openxmlformats.org/officeDocument/2006/relationships/slide" Target="/ppt/slides/slide1.xml" Id="R19e360b134d34264" /><Relationship Type="http://schemas.openxmlformats.org/officeDocument/2006/relationships/slide" Target="/ppt/slides/slide2.xml" Id="Rb2de7955cc7c48e2" /><Relationship Type="http://schemas.openxmlformats.org/officeDocument/2006/relationships/slide" Target="/ppt/slides/slide3.xml" Id="R1790e12fac894177" /><Relationship Type="http://schemas.openxmlformats.org/officeDocument/2006/relationships/slide" Target="/ppt/slides/slide4.xml" Id="Rf5274f282e9e4163" /><Relationship Type="http://schemas.openxmlformats.org/officeDocument/2006/relationships/slide" Target="/ppt/slides/slide5.xml" Id="R065232b8383c435f" /><Relationship Type="http://schemas.openxmlformats.org/officeDocument/2006/relationships/slide" Target="/ppt/slides/slide6.xml" Id="R11063bb372494633" /><Relationship Type="http://schemas.openxmlformats.org/officeDocument/2006/relationships/slide" Target="/ppt/slides/slide7.xml" Id="R76b22f6aa3bf42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530c76517a47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72815a61c48ae" /><Relationship Type="http://schemas.openxmlformats.org/officeDocument/2006/relationships/theme" Target="/ppt/slideMasters/theme/theme1.xml" Id="R9e3136186cf640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972815a61c48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7a6f841957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d3fc9aa984c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db0b9618045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e229e1c64e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6cd877eb7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ec8fa14ce42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fa90daea4141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DIG VESTFOLD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DIG VESTFOLD AS ble etablert [år] og holder til i Larvik.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9 444 272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−1 546 708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−1 432 708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5 034 697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13 939 277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K SANDNES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SAGA TROND EINAR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SMEDSRUD MASKIN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Hegdalveien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3261 Larvik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DIG VESTFOLD AS</a:t>
            </a:r>
          </a:p>
        </p:txBody>
      </p:sp>
    </p:spTree>
  </p:cSld>
  <p:clrMapOvr>
    <a:masterClrMapping xmlns:a="http://schemas.openxmlformats.org/drawingml/2006/main"/>
  </p:clrMapOvr>
</p:sld>
</file>