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b34b2690b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1eda12f8224626"/>
  </p:sldMasterIdLst>
  <p:sldIdLst>
    <p:sldId xmlns:r="http://schemas.openxmlformats.org/officeDocument/2006/relationships" id="256" r:id="Rf5f014d76dec4e27"/>
    <p:sldId xmlns:r="http://schemas.openxmlformats.org/officeDocument/2006/relationships" id="257" r:id="R33a95ffcdaf64259"/>
    <p:sldId xmlns:r="http://schemas.openxmlformats.org/officeDocument/2006/relationships" id="258" r:id="Ree245909ba0d407f"/>
    <p:sldId xmlns:r="http://schemas.openxmlformats.org/officeDocument/2006/relationships" id="259" r:id="Re47d9663198b461c"/>
    <p:sldId xmlns:r="http://schemas.openxmlformats.org/officeDocument/2006/relationships" id="260" r:id="Rf282509914f344a2"/>
    <p:sldId xmlns:r="http://schemas.openxmlformats.org/officeDocument/2006/relationships" id="261" r:id="R0b65e7810a494e5f"/>
    <p:sldId xmlns:r="http://schemas.openxmlformats.org/officeDocument/2006/relationships" id="262" r:id="R93ed459b1118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eda12f8224626" /><Relationship Type="http://schemas.openxmlformats.org/officeDocument/2006/relationships/slide" Target="/ppt/slides/slide1.xml" Id="Rf5f014d76dec4e27" /><Relationship Type="http://schemas.openxmlformats.org/officeDocument/2006/relationships/slide" Target="/ppt/slides/slide2.xml" Id="R33a95ffcdaf64259" /><Relationship Type="http://schemas.openxmlformats.org/officeDocument/2006/relationships/slide" Target="/ppt/slides/slide3.xml" Id="Ree245909ba0d407f" /><Relationship Type="http://schemas.openxmlformats.org/officeDocument/2006/relationships/slide" Target="/ppt/slides/slide4.xml" Id="Re47d9663198b461c" /><Relationship Type="http://schemas.openxmlformats.org/officeDocument/2006/relationships/slide" Target="/ppt/slides/slide5.xml" Id="Rf282509914f344a2" /><Relationship Type="http://schemas.openxmlformats.org/officeDocument/2006/relationships/slide" Target="/ppt/slides/slide6.xml" Id="R0b65e7810a494e5f" /><Relationship Type="http://schemas.openxmlformats.org/officeDocument/2006/relationships/slide" Target="/ppt/slides/slide7.xml" Id="R93ed459b1118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e3e9eba89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ae90f2a5449e" /><Relationship Type="http://schemas.openxmlformats.org/officeDocument/2006/relationships/theme" Target="/ppt/slideMasters/theme/theme1.xml" Id="Rcbdca0ebd691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eae90f2a5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37187801d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109cae5e9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b9c441968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df6b8ad45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c520fef0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2df7d25d947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9b08ae46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MØBELRINGEN 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MØBELRINGEN HAMAR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23 907 858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7 603 995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GRIT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D.J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LUDVIX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Holabekkvegen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