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07bf883a5a440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17917a47887249b8"/>
  </p:sldMasterIdLst>
  <p:sldIdLst>
    <p:sldId xmlns:r="http://schemas.openxmlformats.org/officeDocument/2006/relationships" id="256" r:id="Ra42a601b10aa4c9e"/>
    <p:sldId xmlns:r="http://schemas.openxmlformats.org/officeDocument/2006/relationships" id="257" r:id="R7b97c3d821e84992"/>
    <p:sldId xmlns:r="http://schemas.openxmlformats.org/officeDocument/2006/relationships" id="258" r:id="R3e88b98d962d4802"/>
    <p:sldId xmlns:r="http://schemas.openxmlformats.org/officeDocument/2006/relationships" id="259" r:id="R973998206e924b23"/>
    <p:sldId xmlns:r="http://schemas.openxmlformats.org/officeDocument/2006/relationships" id="260" r:id="R5f11c1dff5514304"/>
    <p:sldId xmlns:r="http://schemas.openxmlformats.org/officeDocument/2006/relationships" id="261" r:id="R4266db8d570d4698"/>
    <p:sldId xmlns:r="http://schemas.openxmlformats.org/officeDocument/2006/relationships" id="262" r:id="R42de9a644fd5492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7917a47887249b8" /><Relationship Type="http://schemas.openxmlformats.org/officeDocument/2006/relationships/slide" Target="/ppt/slides/slide1.xml" Id="Ra42a601b10aa4c9e" /><Relationship Type="http://schemas.openxmlformats.org/officeDocument/2006/relationships/slide" Target="/ppt/slides/slide2.xml" Id="R7b97c3d821e84992" /><Relationship Type="http://schemas.openxmlformats.org/officeDocument/2006/relationships/slide" Target="/ppt/slides/slide3.xml" Id="R3e88b98d962d4802" /><Relationship Type="http://schemas.openxmlformats.org/officeDocument/2006/relationships/slide" Target="/ppt/slides/slide4.xml" Id="R973998206e924b23" /><Relationship Type="http://schemas.openxmlformats.org/officeDocument/2006/relationships/slide" Target="/ppt/slides/slide5.xml" Id="R5f11c1dff5514304" /><Relationship Type="http://schemas.openxmlformats.org/officeDocument/2006/relationships/slide" Target="/ppt/slides/slide6.xml" Id="R4266db8d570d4698" /><Relationship Type="http://schemas.openxmlformats.org/officeDocument/2006/relationships/slide" Target="/ppt/slides/slide7.xml" Id="R42de9a644fd5492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8d607ef21094e0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1a6cddecfe4233" /><Relationship Type="http://schemas.openxmlformats.org/officeDocument/2006/relationships/theme" Target="/ppt/slideMasters/theme/theme1.xml" Id="Ra9669915495542f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1a6cddecfe4233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adb5cc0d80f42c3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827e72a93a84b9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99ecea3e2a84c1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8bd30844f74935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14a071a3263485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9b241350e714769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9ac44e444e43e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SANDVANN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SANDVANN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−27 921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−304 644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−544 576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1 211 568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KORSVEIEN MORTEN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Schwensens gate 10B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0170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921 364 067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SANDVANN AS</a:t>
            </a:r>
          </a:p>
        </p:txBody>
      </p:sp>
    </p:spTree>
  </p:cSld>
  <p:clrMapOvr>
    <a:masterClrMapping xmlns:a="http://schemas.openxmlformats.org/drawingml/2006/main"/>
  </p:clrMapOvr>
</p:sld>
</file>