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8b5bab20a143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026644af544eac"/>
  </p:sldMasterIdLst>
  <p:sldIdLst>
    <p:sldId xmlns:r="http://schemas.openxmlformats.org/officeDocument/2006/relationships" id="256" r:id="Rdd9fdbe672144bd9"/>
    <p:sldId xmlns:r="http://schemas.openxmlformats.org/officeDocument/2006/relationships" id="257" r:id="Rb73185096d724b71"/>
    <p:sldId xmlns:r="http://schemas.openxmlformats.org/officeDocument/2006/relationships" id="258" r:id="Ra9b0361a26dc4fcc"/>
    <p:sldId xmlns:r="http://schemas.openxmlformats.org/officeDocument/2006/relationships" id="259" r:id="R2450a2d55cbb4521"/>
    <p:sldId xmlns:r="http://schemas.openxmlformats.org/officeDocument/2006/relationships" id="260" r:id="Re1de827802894b74"/>
    <p:sldId xmlns:r="http://schemas.openxmlformats.org/officeDocument/2006/relationships" id="261" r:id="R16bc4fcb940040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026644af544eac" /><Relationship Type="http://schemas.openxmlformats.org/officeDocument/2006/relationships/slide" Target="/ppt/slides/slide1.xml" Id="Rdd9fdbe672144bd9" /><Relationship Type="http://schemas.openxmlformats.org/officeDocument/2006/relationships/slide" Target="/ppt/slides/slide2.xml" Id="Rb73185096d724b71" /><Relationship Type="http://schemas.openxmlformats.org/officeDocument/2006/relationships/slide" Target="/ppt/slides/slide3.xml" Id="Ra9b0361a26dc4fcc" /><Relationship Type="http://schemas.openxmlformats.org/officeDocument/2006/relationships/slide" Target="/ppt/slides/slide4.xml" Id="R2450a2d55cbb4521" /><Relationship Type="http://schemas.openxmlformats.org/officeDocument/2006/relationships/slide" Target="/ppt/slides/slide5.xml" Id="Re1de827802894b74" /><Relationship Type="http://schemas.openxmlformats.org/officeDocument/2006/relationships/slide" Target="/ppt/slides/slide6.xml" Id="R16bc4fcb940040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d1b223d9d54f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2fbc2760849b6" /><Relationship Type="http://schemas.openxmlformats.org/officeDocument/2006/relationships/theme" Target="/ppt/slideMasters/theme/theme1.xml" Id="Rf445f848ffd040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c2fbc2760849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4efc32f604e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f509483e449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361b9cc0c47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35ddb82724e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3fe09c8f649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b3cc1bfca4d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Markegata 63A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6900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921 365 713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