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48c1b5443a44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8bb6baf5f84658"/>
  </p:sldMasterIdLst>
  <p:sldIdLst>
    <p:sldId xmlns:r="http://schemas.openxmlformats.org/officeDocument/2006/relationships" id="256" r:id="R3a9747971b364211"/>
    <p:sldId xmlns:r="http://schemas.openxmlformats.org/officeDocument/2006/relationships" id="257" r:id="Rf195e149bb6a4b44"/>
    <p:sldId xmlns:r="http://schemas.openxmlformats.org/officeDocument/2006/relationships" id="258" r:id="Rde61ff0569e145d7"/>
    <p:sldId xmlns:r="http://schemas.openxmlformats.org/officeDocument/2006/relationships" id="259" r:id="Ra8fab2482cf84e86"/>
    <p:sldId xmlns:r="http://schemas.openxmlformats.org/officeDocument/2006/relationships" id="260" r:id="Rcea014da8a7f4532"/>
    <p:sldId xmlns:r="http://schemas.openxmlformats.org/officeDocument/2006/relationships" id="261" r:id="R5d37207bd01e4246"/>
    <p:sldId xmlns:r="http://schemas.openxmlformats.org/officeDocument/2006/relationships" id="262" r:id="Re3a31eb27e2a4f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8bb6baf5f84658" /><Relationship Type="http://schemas.openxmlformats.org/officeDocument/2006/relationships/slide" Target="/ppt/slides/slide1.xml" Id="R3a9747971b364211" /><Relationship Type="http://schemas.openxmlformats.org/officeDocument/2006/relationships/slide" Target="/ppt/slides/slide2.xml" Id="Rf195e149bb6a4b44" /><Relationship Type="http://schemas.openxmlformats.org/officeDocument/2006/relationships/slide" Target="/ppt/slides/slide3.xml" Id="Rde61ff0569e145d7" /><Relationship Type="http://schemas.openxmlformats.org/officeDocument/2006/relationships/slide" Target="/ppt/slides/slide4.xml" Id="Ra8fab2482cf84e86" /><Relationship Type="http://schemas.openxmlformats.org/officeDocument/2006/relationships/slide" Target="/ppt/slides/slide5.xml" Id="Rcea014da8a7f4532" /><Relationship Type="http://schemas.openxmlformats.org/officeDocument/2006/relationships/slide" Target="/ppt/slides/slide6.xml" Id="R5d37207bd01e4246" /><Relationship Type="http://schemas.openxmlformats.org/officeDocument/2006/relationships/slide" Target="/ppt/slides/slide7.xml" Id="Re3a31eb27e2a4f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c02979843b4f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f0b79da3a4788" /><Relationship Type="http://schemas.openxmlformats.org/officeDocument/2006/relationships/theme" Target="/ppt/slideMasters/theme/theme1.xml" Id="R364739fd236d4b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1f0b79da3a47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80264903045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a59906fda4b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a6149977041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57e58fd564e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81f9138764c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567b5fe6d46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93093c96b4f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3 470 487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−5 530 882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35 749 328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671 744 142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705 189 492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KANUDA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RIKELOFTET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II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Markegata 63A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6900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921 365 713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