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a5b2f7073149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977643502e4ef8"/>
  </p:sldMasterIdLst>
  <p:sldIdLst>
    <p:sldId xmlns:r="http://schemas.openxmlformats.org/officeDocument/2006/relationships" id="256" r:id="R1a3d98cc0ef84dc5"/>
    <p:sldId xmlns:r="http://schemas.openxmlformats.org/officeDocument/2006/relationships" id="257" r:id="R5d42a21df97541e2"/>
    <p:sldId xmlns:r="http://schemas.openxmlformats.org/officeDocument/2006/relationships" id="258" r:id="R2a6a4bb3eb254b1d"/>
    <p:sldId xmlns:r="http://schemas.openxmlformats.org/officeDocument/2006/relationships" id="259" r:id="R081d1e08336c4ff5"/>
    <p:sldId xmlns:r="http://schemas.openxmlformats.org/officeDocument/2006/relationships" id="260" r:id="R8e9d07d482374568"/>
    <p:sldId xmlns:r="http://schemas.openxmlformats.org/officeDocument/2006/relationships" id="261" r:id="Rab934fbeda2446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977643502e4ef8" /><Relationship Type="http://schemas.openxmlformats.org/officeDocument/2006/relationships/slide" Target="/ppt/slides/slide1.xml" Id="R1a3d98cc0ef84dc5" /><Relationship Type="http://schemas.openxmlformats.org/officeDocument/2006/relationships/slide" Target="/ppt/slides/slide2.xml" Id="R5d42a21df97541e2" /><Relationship Type="http://schemas.openxmlformats.org/officeDocument/2006/relationships/slide" Target="/ppt/slides/slide3.xml" Id="R2a6a4bb3eb254b1d" /><Relationship Type="http://schemas.openxmlformats.org/officeDocument/2006/relationships/slide" Target="/ppt/slides/slide4.xml" Id="R081d1e08336c4ff5" /><Relationship Type="http://schemas.openxmlformats.org/officeDocument/2006/relationships/slide" Target="/ppt/slides/slide5.xml" Id="R8e9d07d482374568" /><Relationship Type="http://schemas.openxmlformats.org/officeDocument/2006/relationships/slide" Target="/ppt/slides/slide6.xml" Id="Rab934fbeda2446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af05cb23c247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baa7069d544ad" /><Relationship Type="http://schemas.openxmlformats.org/officeDocument/2006/relationships/theme" Target="/ppt/slideMasters/theme/theme1.xml" Id="Ra264d4fc24a740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cbaa7069d544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6e41021db4e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46cd577fc45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cd3851e314a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96737d96742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39da0cb694e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1df212d1f47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REI-CON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921 373 708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