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bf6356978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9a562d6944ce8"/>
  </p:sldMasterIdLst>
  <p:sldIdLst>
    <p:sldId xmlns:r="http://schemas.openxmlformats.org/officeDocument/2006/relationships" id="256" r:id="R542046c1074b4f9f"/>
    <p:sldId xmlns:r="http://schemas.openxmlformats.org/officeDocument/2006/relationships" id="257" r:id="Re8787ce603494752"/>
    <p:sldId xmlns:r="http://schemas.openxmlformats.org/officeDocument/2006/relationships" id="258" r:id="R166328bb7abb442c"/>
    <p:sldId xmlns:r="http://schemas.openxmlformats.org/officeDocument/2006/relationships" id="259" r:id="R9d905e807a6446e1"/>
    <p:sldId xmlns:r="http://schemas.openxmlformats.org/officeDocument/2006/relationships" id="260" r:id="Rd62d760f1be6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9a562d6944ce8" /><Relationship Type="http://schemas.openxmlformats.org/officeDocument/2006/relationships/slide" Target="/ppt/slides/slide1.xml" Id="R542046c1074b4f9f" /><Relationship Type="http://schemas.openxmlformats.org/officeDocument/2006/relationships/slide" Target="/ppt/slides/slide2.xml" Id="Re8787ce603494752" /><Relationship Type="http://schemas.openxmlformats.org/officeDocument/2006/relationships/slide" Target="/ppt/slides/slide3.xml" Id="R166328bb7abb442c" /><Relationship Type="http://schemas.openxmlformats.org/officeDocument/2006/relationships/slide" Target="/ppt/slides/slide4.xml" Id="R9d905e807a6446e1" /><Relationship Type="http://schemas.openxmlformats.org/officeDocument/2006/relationships/slide" Target="/ppt/slides/slide5.xml" Id="Rd62d760f1be6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abbc542a3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623cb90bf426c" /><Relationship Type="http://schemas.openxmlformats.org/officeDocument/2006/relationships/theme" Target="/ppt/slideMasters/theme/theme1.xml" Id="Rb9b152025e97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623cb90bf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a39977336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46dc1fc0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e6fb99a2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32d17423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33506f9a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