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1c78c70f564d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7faeb7fa744a85"/>
  </p:sldMasterIdLst>
  <p:sldIdLst>
    <p:sldId xmlns:r="http://schemas.openxmlformats.org/officeDocument/2006/relationships" id="256" r:id="R0d915bc6eafa4aa0"/>
    <p:sldId xmlns:r="http://schemas.openxmlformats.org/officeDocument/2006/relationships" id="257" r:id="R9877593b2e9e4356"/>
    <p:sldId xmlns:r="http://schemas.openxmlformats.org/officeDocument/2006/relationships" id="258" r:id="R348fd38298634984"/>
    <p:sldId xmlns:r="http://schemas.openxmlformats.org/officeDocument/2006/relationships" id="259" r:id="R8a52c68fc2c14241"/>
    <p:sldId xmlns:r="http://schemas.openxmlformats.org/officeDocument/2006/relationships" id="260" r:id="R013eadda4bee46d3"/>
    <p:sldId xmlns:r="http://schemas.openxmlformats.org/officeDocument/2006/relationships" id="261" r:id="R17ec429b548f4b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7faeb7fa744a85" /><Relationship Type="http://schemas.openxmlformats.org/officeDocument/2006/relationships/slide" Target="/ppt/slides/slide1.xml" Id="R0d915bc6eafa4aa0" /><Relationship Type="http://schemas.openxmlformats.org/officeDocument/2006/relationships/slide" Target="/ppt/slides/slide2.xml" Id="R9877593b2e9e4356" /><Relationship Type="http://schemas.openxmlformats.org/officeDocument/2006/relationships/slide" Target="/ppt/slides/slide3.xml" Id="R348fd38298634984" /><Relationship Type="http://schemas.openxmlformats.org/officeDocument/2006/relationships/slide" Target="/ppt/slides/slide4.xml" Id="R8a52c68fc2c14241" /><Relationship Type="http://schemas.openxmlformats.org/officeDocument/2006/relationships/slide" Target="/ppt/slides/slide5.xml" Id="R013eadda4bee46d3" /><Relationship Type="http://schemas.openxmlformats.org/officeDocument/2006/relationships/slide" Target="/ppt/slides/slide6.xml" Id="R17ec429b548f4b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5c7c3bff0245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0efb24fdf8416f" /><Relationship Type="http://schemas.openxmlformats.org/officeDocument/2006/relationships/theme" Target="/ppt/slideMasters/theme/theme1.xml" Id="Rbc5a54ea805b4b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0efb24fdf841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e399cef3e49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e8084d56947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70974ff8849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1d86c1b0c4e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60ff201dca4e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5d0f21f95542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MJ4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Solheimsvegen 1116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5574 Skjold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921 450 737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