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f4b9cab89f4c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169cbce0c64ce9"/>
  </p:sldMasterIdLst>
  <p:sldIdLst>
    <p:sldId xmlns:r="http://schemas.openxmlformats.org/officeDocument/2006/relationships" id="256" r:id="Rcae6a2536cbc41d9"/>
    <p:sldId xmlns:r="http://schemas.openxmlformats.org/officeDocument/2006/relationships" id="257" r:id="R64c29a6906734f10"/>
    <p:sldId xmlns:r="http://schemas.openxmlformats.org/officeDocument/2006/relationships" id="258" r:id="Rb1060ef9eee64fc1"/>
    <p:sldId xmlns:r="http://schemas.openxmlformats.org/officeDocument/2006/relationships" id="259" r:id="R887377b5d49e4c4e"/>
    <p:sldId xmlns:r="http://schemas.openxmlformats.org/officeDocument/2006/relationships" id="260" r:id="R7728aaf6da7045ee"/>
    <p:sldId xmlns:r="http://schemas.openxmlformats.org/officeDocument/2006/relationships" id="261" r:id="Rea6e3606c773440c"/>
    <p:sldId xmlns:r="http://schemas.openxmlformats.org/officeDocument/2006/relationships" id="262" r:id="R90210740bbd240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169cbce0c64ce9" /><Relationship Type="http://schemas.openxmlformats.org/officeDocument/2006/relationships/slide" Target="/ppt/slides/slide1.xml" Id="Rcae6a2536cbc41d9" /><Relationship Type="http://schemas.openxmlformats.org/officeDocument/2006/relationships/slide" Target="/ppt/slides/slide2.xml" Id="R64c29a6906734f10" /><Relationship Type="http://schemas.openxmlformats.org/officeDocument/2006/relationships/slide" Target="/ppt/slides/slide3.xml" Id="Rb1060ef9eee64fc1" /><Relationship Type="http://schemas.openxmlformats.org/officeDocument/2006/relationships/slide" Target="/ppt/slides/slide4.xml" Id="R887377b5d49e4c4e" /><Relationship Type="http://schemas.openxmlformats.org/officeDocument/2006/relationships/slide" Target="/ppt/slides/slide5.xml" Id="R7728aaf6da7045ee" /><Relationship Type="http://schemas.openxmlformats.org/officeDocument/2006/relationships/slide" Target="/ppt/slides/slide6.xml" Id="Rea6e3606c773440c" /><Relationship Type="http://schemas.openxmlformats.org/officeDocument/2006/relationships/slide" Target="/ppt/slides/slide7.xml" Id="R90210740bbd240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19d9fe554e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02909d4d948b7" /><Relationship Type="http://schemas.openxmlformats.org/officeDocument/2006/relationships/theme" Target="/ppt/slideMasters/theme/theme1.xml" Id="R7d451db8f101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02909d4d948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f9f48f4ef42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35f536a4e4a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70fd47afe749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3c7b1321f64c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0e046d0f148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133241569341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270790b6574b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MJ4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MJ4 HOLDING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ÅNESTAD JOHANNESSEN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Solheimsvegen 1116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921 450 737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MJ4 HOLDING AS</a:t>
            </a:r>
          </a:p>
        </p:txBody>
      </p:sp>
    </p:spTree>
  </p:cSld>
  <p:clrMapOvr>
    <a:masterClrMapping xmlns:a="http://schemas.openxmlformats.org/drawingml/2006/main"/>
  </p:clrMapOvr>
</p:sld>
</file>